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0"/>
  </p:notesMasterIdLst>
  <p:sldIdLst>
    <p:sldId id="256" r:id="rId3"/>
    <p:sldId id="258" r:id="rId4"/>
    <p:sldId id="257" r:id="rId5"/>
    <p:sldId id="314" r:id="rId6"/>
    <p:sldId id="294" r:id="rId7"/>
    <p:sldId id="321" r:id="rId8"/>
    <p:sldId id="322" r:id="rId9"/>
    <p:sldId id="290" r:id="rId10"/>
    <p:sldId id="324" r:id="rId11"/>
    <p:sldId id="323" r:id="rId12"/>
    <p:sldId id="311" r:id="rId13"/>
    <p:sldId id="262" r:id="rId14"/>
    <p:sldId id="325" r:id="rId15"/>
    <p:sldId id="326" r:id="rId16"/>
    <p:sldId id="327" r:id="rId17"/>
    <p:sldId id="328" r:id="rId18"/>
    <p:sldId id="330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ECF7"/>
    <a:srgbClr val="42CAF6"/>
    <a:srgbClr val="7054E7"/>
    <a:srgbClr val="5699FF"/>
    <a:srgbClr val="D4208C"/>
    <a:srgbClr val="057F85"/>
    <a:srgbClr val="07B4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41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219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CB6D2-D9C6-4C41-9650-D289A6A8EF7D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CA298-A6BE-48F3-9763-C1DC08BC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510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476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695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1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947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542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13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934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365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050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482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956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424DA-B63E-4D6C-A056-36EAD91FC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9F81BD-8587-48E9-AD9F-F123A4159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C0CB53-5C9B-49B6-B08F-CF9BDE575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B37823-4B76-404C-9FDE-2C92EAC96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3CE4EF-1A45-4AB3-A8EE-EE7A0694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75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B31C81-997B-42A9-B0CF-9515B732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77B9BE-6554-426B-B537-3C4D9CD55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007946-D938-494A-AB80-F971BE445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28E16C-9765-477C-A98D-5AB27D417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C756E6-3DA3-4B89-84A5-DD599D46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20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41D646-8D64-414D-8AC0-B0C1DCB0B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E0AD3B-9865-4D43-BAA6-D1CE9EBED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FBD6A9-D9DF-460B-A3E4-79229D45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2540E9-285D-48A4-8A89-574B4D6E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1CEBF8-A143-4B97-BD93-74EB8B401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576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CB4B2EB-BE86-4B00-85E6-DB3E84B35F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827" y="1952089"/>
            <a:ext cx="2201110" cy="2953822"/>
          </a:xfrm>
          <a:custGeom>
            <a:avLst/>
            <a:gdLst>
              <a:gd name="connsiteX0" fmla="*/ 0 w 2201110"/>
              <a:gd name="connsiteY0" fmla="*/ 0 h 2953822"/>
              <a:gd name="connsiteX1" fmla="*/ 2201110 w 2201110"/>
              <a:gd name="connsiteY1" fmla="*/ 0 h 2953822"/>
              <a:gd name="connsiteX2" fmla="*/ 2201110 w 2201110"/>
              <a:gd name="connsiteY2" fmla="*/ 2953822 h 2953822"/>
              <a:gd name="connsiteX3" fmla="*/ 0 w 2201110"/>
              <a:gd name="connsiteY3" fmla="*/ 2953822 h 295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1110" h="2953822">
                <a:moveTo>
                  <a:pt x="0" y="0"/>
                </a:moveTo>
                <a:lnTo>
                  <a:pt x="2201110" y="0"/>
                </a:lnTo>
                <a:lnTo>
                  <a:pt x="2201110" y="2953822"/>
                </a:lnTo>
                <a:lnTo>
                  <a:pt x="0" y="29538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381000" dist="774700" dir="5400000" sx="85000" sy="8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2BFDCC-05B8-4725-8653-E395861401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56063" y="1952089"/>
            <a:ext cx="2201110" cy="2953822"/>
          </a:xfrm>
          <a:custGeom>
            <a:avLst/>
            <a:gdLst>
              <a:gd name="connsiteX0" fmla="*/ 0 w 2201110"/>
              <a:gd name="connsiteY0" fmla="*/ 0 h 2953822"/>
              <a:gd name="connsiteX1" fmla="*/ 2201110 w 2201110"/>
              <a:gd name="connsiteY1" fmla="*/ 0 h 2953822"/>
              <a:gd name="connsiteX2" fmla="*/ 2201110 w 2201110"/>
              <a:gd name="connsiteY2" fmla="*/ 2953822 h 2953822"/>
              <a:gd name="connsiteX3" fmla="*/ 0 w 2201110"/>
              <a:gd name="connsiteY3" fmla="*/ 2953822 h 295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1110" h="2953822">
                <a:moveTo>
                  <a:pt x="0" y="0"/>
                </a:moveTo>
                <a:lnTo>
                  <a:pt x="2201110" y="0"/>
                </a:lnTo>
                <a:lnTo>
                  <a:pt x="2201110" y="2953822"/>
                </a:lnTo>
                <a:lnTo>
                  <a:pt x="0" y="29538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381000" dist="774700" dir="5400000" sx="85000" sy="8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4F64FA-6531-4682-87C5-E5B523127A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35937" y="1655567"/>
            <a:ext cx="2643032" cy="3546867"/>
          </a:xfrm>
          <a:custGeom>
            <a:avLst/>
            <a:gdLst>
              <a:gd name="connsiteX0" fmla="*/ 0 w 2643032"/>
              <a:gd name="connsiteY0" fmla="*/ 0 h 3546867"/>
              <a:gd name="connsiteX1" fmla="*/ 2643032 w 2643032"/>
              <a:gd name="connsiteY1" fmla="*/ 0 h 3546867"/>
              <a:gd name="connsiteX2" fmla="*/ 2643032 w 2643032"/>
              <a:gd name="connsiteY2" fmla="*/ 3546867 h 3546867"/>
              <a:gd name="connsiteX3" fmla="*/ 0 w 2643032"/>
              <a:gd name="connsiteY3" fmla="*/ 3546867 h 354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3032" h="3546867">
                <a:moveTo>
                  <a:pt x="0" y="0"/>
                </a:moveTo>
                <a:lnTo>
                  <a:pt x="2643032" y="0"/>
                </a:lnTo>
                <a:lnTo>
                  <a:pt x="2643032" y="3546867"/>
                </a:lnTo>
                <a:lnTo>
                  <a:pt x="0" y="3546867"/>
                </a:lnTo>
                <a:close/>
              </a:path>
            </a:pathLst>
          </a:custGeom>
          <a:solidFill>
            <a:schemeClr val="accent4"/>
          </a:solidFill>
          <a:effectLst>
            <a:outerShdw blurRad="381000" dist="774700" dir="5400000" sx="85000" sy="8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8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1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D50F1B2-4B2D-4ACB-BF9D-A85883E583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405133"/>
          </a:xfrm>
          <a:custGeom>
            <a:avLst/>
            <a:gdLst>
              <a:gd name="connsiteX0" fmla="*/ 0 w 12192000"/>
              <a:gd name="connsiteY0" fmla="*/ 0 h 3405133"/>
              <a:gd name="connsiteX1" fmla="*/ 12192000 w 12192000"/>
              <a:gd name="connsiteY1" fmla="*/ 0 h 3405133"/>
              <a:gd name="connsiteX2" fmla="*/ 12192000 w 12192000"/>
              <a:gd name="connsiteY2" fmla="*/ 3405133 h 3405133"/>
              <a:gd name="connsiteX3" fmla="*/ 12103889 w 12192000"/>
              <a:gd name="connsiteY3" fmla="*/ 3379613 h 3405133"/>
              <a:gd name="connsiteX4" fmla="*/ 6096000 w 12192000"/>
              <a:gd name="connsiteY4" fmla="*/ 2606842 h 3405133"/>
              <a:gd name="connsiteX5" fmla="*/ 88111 w 12192000"/>
              <a:gd name="connsiteY5" fmla="*/ 3379613 h 3405133"/>
              <a:gd name="connsiteX6" fmla="*/ 0 w 12192000"/>
              <a:gd name="connsiteY6" fmla="*/ 3405133 h 340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05133">
                <a:moveTo>
                  <a:pt x="0" y="0"/>
                </a:moveTo>
                <a:lnTo>
                  <a:pt x="12192000" y="0"/>
                </a:lnTo>
                <a:lnTo>
                  <a:pt x="12192000" y="3405133"/>
                </a:lnTo>
                <a:lnTo>
                  <a:pt x="12103889" y="3379613"/>
                </a:lnTo>
                <a:cubicBezTo>
                  <a:pt x="10286412" y="2884374"/>
                  <a:pt x="8248519" y="2606842"/>
                  <a:pt x="6096000" y="2606842"/>
                </a:cubicBezTo>
                <a:cubicBezTo>
                  <a:pt x="3943481" y="2606842"/>
                  <a:pt x="1905588" y="2884374"/>
                  <a:pt x="88111" y="3379613"/>
                </a:cubicBezTo>
                <a:lnTo>
                  <a:pt x="0" y="34051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3F8E548-E604-43A5-8400-A0C1562C1B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79949" y="1139632"/>
            <a:ext cx="4178504" cy="3763300"/>
          </a:xfrm>
          <a:custGeom>
            <a:avLst/>
            <a:gdLst>
              <a:gd name="connsiteX0" fmla="*/ 0 w 4178504"/>
              <a:gd name="connsiteY0" fmla="*/ 0 h 3763300"/>
              <a:gd name="connsiteX1" fmla="*/ 4178504 w 4178504"/>
              <a:gd name="connsiteY1" fmla="*/ 0 h 3763300"/>
              <a:gd name="connsiteX2" fmla="*/ 4178504 w 4178504"/>
              <a:gd name="connsiteY2" fmla="*/ 3763300 h 3763300"/>
              <a:gd name="connsiteX3" fmla="*/ 0 w 4178504"/>
              <a:gd name="connsiteY3" fmla="*/ 3763300 h 376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8504" h="3763300">
                <a:moveTo>
                  <a:pt x="0" y="0"/>
                </a:moveTo>
                <a:lnTo>
                  <a:pt x="4178504" y="0"/>
                </a:lnTo>
                <a:lnTo>
                  <a:pt x="4178504" y="3763300"/>
                </a:lnTo>
                <a:lnTo>
                  <a:pt x="0" y="37633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5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2D6104-B8AA-4C7C-B8AB-5EE8B40111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414" y="0"/>
            <a:ext cx="5587587" cy="4800396"/>
          </a:xfrm>
          <a:custGeom>
            <a:avLst/>
            <a:gdLst>
              <a:gd name="connsiteX0" fmla="*/ 336880 w 5587587"/>
              <a:gd name="connsiteY0" fmla="*/ 0 h 4800396"/>
              <a:gd name="connsiteX1" fmla="*/ 5587587 w 5587587"/>
              <a:gd name="connsiteY1" fmla="*/ 0 h 4800396"/>
              <a:gd name="connsiteX2" fmla="*/ 5587587 w 5587587"/>
              <a:gd name="connsiteY2" fmla="*/ 3931894 h 4800396"/>
              <a:gd name="connsiteX3" fmla="*/ 5472369 w 5587587"/>
              <a:gd name="connsiteY3" fmla="*/ 4036611 h 4800396"/>
              <a:gd name="connsiteX4" fmla="*/ 3344779 w 5587587"/>
              <a:gd name="connsiteY4" fmla="*/ 4800396 h 4800396"/>
              <a:gd name="connsiteX5" fmla="*/ 0 w 5587587"/>
              <a:gd name="connsiteY5" fmla="*/ 1455617 h 4800396"/>
              <a:gd name="connsiteX6" fmla="*/ 262849 w 5587587"/>
              <a:gd name="connsiteY6" fmla="*/ 153678 h 480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7587" h="4800396">
                <a:moveTo>
                  <a:pt x="336880" y="0"/>
                </a:moveTo>
                <a:lnTo>
                  <a:pt x="5587587" y="0"/>
                </a:lnTo>
                <a:lnTo>
                  <a:pt x="5587587" y="3931894"/>
                </a:lnTo>
                <a:lnTo>
                  <a:pt x="5472369" y="4036611"/>
                </a:lnTo>
                <a:cubicBezTo>
                  <a:pt x="4894194" y="4513764"/>
                  <a:pt x="4152960" y="4800396"/>
                  <a:pt x="3344779" y="4800396"/>
                </a:cubicBezTo>
                <a:cubicBezTo>
                  <a:pt x="1497509" y="4800396"/>
                  <a:pt x="0" y="3302887"/>
                  <a:pt x="0" y="1455617"/>
                </a:cubicBezTo>
                <a:cubicBezTo>
                  <a:pt x="0" y="993800"/>
                  <a:pt x="93595" y="553842"/>
                  <a:pt x="262849" y="15367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C990188-41B6-495A-84F1-CA6EF48BB7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36316" y="1445056"/>
            <a:ext cx="6159558" cy="3652584"/>
          </a:xfrm>
          <a:custGeom>
            <a:avLst/>
            <a:gdLst/>
            <a:ahLst/>
            <a:cxnLst/>
            <a:rect l="l" t="t" r="r" b="b"/>
            <a:pathLst>
              <a:path w="5934198" h="3518948">
                <a:moveTo>
                  <a:pt x="4432012" y="2372202"/>
                </a:moveTo>
                <a:cubicBezTo>
                  <a:pt x="4365121" y="2451361"/>
                  <a:pt x="4321891" y="2555933"/>
                  <a:pt x="4302320" y="2685917"/>
                </a:cubicBezTo>
                <a:cubicBezTo>
                  <a:pt x="4286551" y="2784355"/>
                  <a:pt x="4290056" y="2866143"/>
                  <a:pt x="4312836" y="2931281"/>
                </a:cubicBezTo>
                <a:cubicBezTo>
                  <a:pt x="4320759" y="2953116"/>
                  <a:pt x="4330325" y="2969473"/>
                  <a:pt x="4341535" y="2980354"/>
                </a:cubicBezTo>
                <a:cubicBezTo>
                  <a:pt x="4352744" y="2991235"/>
                  <a:pt x="4365377" y="2997077"/>
                  <a:pt x="4379435" y="2997880"/>
                </a:cubicBezTo>
                <a:cubicBezTo>
                  <a:pt x="4410981" y="2998792"/>
                  <a:pt x="4441214" y="2991270"/>
                  <a:pt x="4470132" y="2975314"/>
                </a:cubicBezTo>
                <a:cubicBezTo>
                  <a:pt x="4499049" y="2959359"/>
                  <a:pt x="4526653" y="2934750"/>
                  <a:pt x="4552942" y="2901487"/>
                </a:cubicBezTo>
                <a:cubicBezTo>
                  <a:pt x="4580107" y="2867238"/>
                  <a:pt x="4603767" y="2827074"/>
                  <a:pt x="4623922" y="2780996"/>
                </a:cubicBezTo>
                <a:cubicBezTo>
                  <a:pt x="4644077" y="2734917"/>
                  <a:pt x="4660727" y="2683361"/>
                  <a:pt x="4673871" y="2626329"/>
                </a:cubicBezTo>
                <a:lnTo>
                  <a:pt x="4679129" y="2598287"/>
                </a:lnTo>
                <a:cubicBezTo>
                  <a:pt x="4623922" y="2590328"/>
                  <a:pt x="4577478" y="2572509"/>
                  <a:pt x="4539797" y="2544833"/>
                </a:cubicBezTo>
                <a:cubicBezTo>
                  <a:pt x="4502117" y="2517157"/>
                  <a:pt x="4473199" y="2480060"/>
                  <a:pt x="4453044" y="2433543"/>
                </a:cubicBezTo>
                <a:cubicBezTo>
                  <a:pt x="4444281" y="2413972"/>
                  <a:pt x="4437270" y="2393525"/>
                  <a:pt x="4432012" y="2372202"/>
                </a:cubicBezTo>
                <a:close/>
                <a:moveTo>
                  <a:pt x="3896976" y="2308554"/>
                </a:moveTo>
                <a:cubicBezTo>
                  <a:pt x="3903866" y="2308586"/>
                  <a:pt x="3910926" y="2309282"/>
                  <a:pt x="3918157" y="2310642"/>
                </a:cubicBezTo>
                <a:cubicBezTo>
                  <a:pt x="3946874" y="2317689"/>
                  <a:pt x="3969136" y="2332951"/>
                  <a:pt x="3984942" y="2356429"/>
                </a:cubicBezTo>
                <a:cubicBezTo>
                  <a:pt x="4000748" y="2379906"/>
                  <a:pt x="4005931" y="2406122"/>
                  <a:pt x="4000492" y="2435076"/>
                </a:cubicBezTo>
                <a:cubicBezTo>
                  <a:pt x="3972450" y="2573240"/>
                  <a:pt x="3956677" y="2698258"/>
                  <a:pt x="3953172" y="2810133"/>
                </a:cubicBezTo>
                <a:cubicBezTo>
                  <a:pt x="3947917" y="2964654"/>
                  <a:pt x="3956680" y="3065720"/>
                  <a:pt x="3979461" y="3113333"/>
                </a:cubicBezTo>
                <a:cubicBezTo>
                  <a:pt x="3990560" y="3141520"/>
                  <a:pt x="3991145" y="3168831"/>
                  <a:pt x="3981217" y="3195267"/>
                </a:cubicBezTo>
                <a:cubicBezTo>
                  <a:pt x="3971289" y="3221702"/>
                  <a:pt x="3952603" y="3241126"/>
                  <a:pt x="3925160" y="3253541"/>
                </a:cubicBezTo>
                <a:cubicBezTo>
                  <a:pt x="3898606" y="3264494"/>
                  <a:pt x="3872053" y="3264933"/>
                  <a:pt x="3845499" y="3254855"/>
                </a:cubicBezTo>
                <a:cubicBezTo>
                  <a:pt x="3818946" y="3244778"/>
                  <a:pt x="3799396" y="3226813"/>
                  <a:pt x="3786848" y="3200963"/>
                </a:cubicBezTo>
                <a:cubicBezTo>
                  <a:pt x="3770142" y="3162369"/>
                  <a:pt x="3758033" y="3109864"/>
                  <a:pt x="3750518" y="3043448"/>
                </a:cubicBezTo>
                <a:cubicBezTo>
                  <a:pt x="3743003" y="2977031"/>
                  <a:pt x="3740523" y="2896923"/>
                  <a:pt x="3743079" y="2803122"/>
                </a:cubicBezTo>
                <a:cubicBezTo>
                  <a:pt x="3746872" y="2678688"/>
                  <a:pt x="3763796" y="2541985"/>
                  <a:pt x="3793851" y="2393014"/>
                </a:cubicBezTo>
                <a:cubicBezTo>
                  <a:pt x="3800891" y="2364279"/>
                  <a:pt x="3816137" y="2342006"/>
                  <a:pt x="3839590" y="2326196"/>
                </a:cubicBezTo>
                <a:cubicBezTo>
                  <a:pt x="3857181" y="2314339"/>
                  <a:pt x="3876309" y="2308458"/>
                  <a:pt x="3896976" y="2308554"/>
                </a:cubicBezTo>
                <a:close/>
                <a:moveTo>
                  <a:pt x="1647769" y="2277343"/>
                </a:moveTo>
                <a:cubicBezTo>
                  <a:pt x="1617945" y="2276394"/>
                  <a:pt x="1589107" y="2282676"/>
                  <a:pt x="1561254" y="2296188"/>
                </a:cubicBezTo>
                <a:cubicBezTo>
                  <a:pt x="1533401" y="2309701"/>
                  <a:pt x="1506753" y="2330884"/>
                  <a:pt x="1481310" y="2359738"/>
                </a:cubicBezTo>
                <a:cubicBezTo>
                  <a:pt x="1457582" y="2386985"/>
                  <a:pt x="1436702" y="2417957"/>
                  <a:pt x="1418669" y="2452655"/>
                </a:cubicBezTo>
                <a:cubicBezTo>
                  <a:pt x="1400636" y="2487353"/>
                  <a:pt x="1385888" y="2525338"/>
                  <a:pt x="1374426" y="2566611"/>
                </a:cubicBezTo>
                <a:cubicBezTo>
                  <a:pt x="1449770" y="2505250"/>
                  <a:pt x="1512849" y="2445643"/>
                  <a:pt x="1563663" y="2387788"/>
                </a:cubicBezTo>
                <a:cubicBezTo>
                  <a:pt x="1602211" y="2343959"/>
                  <a:pt x="1630247" y="2307143"/>
                  <a:pt x="1647769" y="2277343"/>
                </a:cubicBezTo>
                <a:close/>
                <a:moveTo>
                  <a:pt x="4649335" y="2253025"/>
                </a:moveTo>
                <a:lnTo>
                  <a:pt x="4645830" y="2260036"/>
                </a:lnTo>
                <a:cubicBezTo>
                  <a:pt x="4632101" y="2290122"/>
                  <a:pt x="4631517" y="2319332"/>
                  <a:pt x="4644077" y="2347666"/>
                </a:cubicBezTo>
                <a:cubicBezTo>
                  <a:pt x="4652840" y="2366652"/>
                  <a:pt x="4668613" y="2379504"/>
                  <a:pt x="4691397" y="2386223"/>
                </a:cubicBezTo>
                <a:lnTo>
                  <a:pt x="4684387" y="2338903"/>
                </a:lnTo>
                <a:cubicBezTo>
                  <a:pt x="4680079" y="2317908"/>
                  <a:pt x="4675113" y="2300309"/>
                  <a:pt x="4669490" y="2286105"/>
                </a:cubicBezTo>
                <a:cubicBezTo>
                  <a:pt x="4663867" y="2271902"/>
                  <a:pt x="4657148" y="2260875"/>
                  <a:pt x="4649335" y="2253025"/>
                </a:cubicBezTo>
                <a:close/>
                <a:moveTo>
                  <a:pt x="1650308" y="2066990"/>
                </a:moveTo>
                <a:cubicBezTo>
                  <a:pt x="1668428" y="2067589"/>
                  <a:pt x="1686855" y="2069426"/>
                  <a:pt x="1705591" y="2072501"/>
                </a:cubicBezTo>
                <a:cubicBezTo>
                  <a:pt x="1769437" y="2084209"/>
                  <a:pt x="1815651" y="2111128"/>
                  <a:pt x="1844234" y="2153260"/>
                </a:cubicBezTo>
                <a:cubicBezTo>
                  <a:pt x="1872817" y="2195391"/>
                  <a:pt x="1879168" y="2245517"/>
                  <a:pt x="1863289" y="2303637"/>
                </a:cubicBezTo>
                <a:cubicBezTo>
                  <a:pt x="1846059" y="2366750"/>
                  <a:pt x="1798166" y="2442136"/>
                  <a:pt x="1719609" y="2529794"/>
                </a:cubicBezTo>
                <a:cubicBezTo>
                  <a:pt x="1694275" y="2557005"/>
                  <a:pt x="1667408" y="2584544"/>
                  <a:pt x="1639008" y="2612412"/>
                </a:cubicBezTo>
                <a:cubicBezTo>
                  <a:pt x="1610607" y="2640280"/>
                  <a:pt x="1580236" y="2668258"/>
                  <a:pt x="1547893" y="2696345"/>
                </a:cubicBezTo>
                <a:cubicBezTo>
                  <a:pt x="1515478" y="2724359"/>
                  <a:pt x="1484814" y="2749853"/>
                  <a:pt x="1455903" y="2772826"/>
                </a:cubicBezTo>
                <a:cubicBezTo>
                  <a:pt x="1426992" y="2795800"/>
                  <a:pt x="1399833" y="2816473"/>
                  <a:pt x="1374426" y="2834844"/>
                </a:cubicBezTo>
                <a:cubicBezTo>
                  <a:pt x="1379974" y="2854129"/>
                  <a:pt x="1388151" y="2871661"/>
                  <a:pt x="1398957" y="2887439"/>
                </a:cubicBezTo>
                <a:cubicBezTo>
                  <a:pt x="1419180" y="2919872"/>
                  <a:pt x="1446631" y="2943100"/>
                  <a:pt x="1481310" y="2957123"/>
                </a:cubicBezTo>
                <a:cubicBezTo>
                  <a:pt x="1515989" y="2971146"/>
                  <a:pt x="1557457" y="2975968"/>
                  <a:pt x="1605716" y="2971591"/>
                </a:cubicBezTo>
                <a:cubicBezTo>
                  <a:pt x="1617981" y="2970751"/>
                  <a:pt x="1629370" y="2969801"/>
                  <a:pt x="1639884" y="2968742"/>
                </a:cubicBezTo>
                <a:cubicBezTo>
                  <a:pt x="1650397" y="2967683"/>
                  <a:pt x="1660034" y="2966295"/>
                  <a:pt x="1668795" y="2964579"/>
                </a:cubicBezTo>
                <a:cubicBezTo>
                  <a:pt x="1687777" y="2960305"/>
                  <a:pt x="1706321" y="2953073"/>
                  <a:pt x="1724427" y="2942883"/>
                </a:cubicBezTo>
                <a:cubicBezTo>
                  <a:pt x="1742533" y="2932693"/>
                  <a:pt x="1756697" y="2924146"/>
                  <a:pt x="1766918" y="2917243"/>
                </a:cubicBezTo>
                <a:cubicBezTo>
                  <a:pt x="1772175" y="2913700"/>
                  <a:pt x="1778746" y="2908076"/>
                  <a:pt x="1786630" y="2900369"/>
                </a:cubicBezTo>
                <a:cubicBezTo>
                  <a:pt x="1794515" y="2892662"/>
                  <a:pt x="1803714" y="2883093"/>
                  <a:pt x="1814228" y="2871661"/>
                </a:cubicBezTo>
                <a:cubicBezTo>
                  <a:pt x="1835546" y="2848870"/>
                  <a:pt x="1850732" y="2831338"/>
                  <a:pt x="1859784" y="2819066"/>
                </a:cubicBezTo>
                <a:lnTo>
                  <a:pt x="1917607" y="2745433"/>
                </a:lnTo>
                <a:cubicBezTo>
                  <a:pt x="1922289" y="2739525"/>
                  <a:pt x="1927265" y="2734268"/>
                  <a:pt x="1932535" y="2729661"/>
                </a:cubicBezTo>
                <a:lnTo>
                  <a:pt x="1940644" y="2723897"/>
                </a:lnTo>
                <a:lnTo>
                  <a:pt x="1941129" y="2687486"/>
                </a:lnTo>
                <a:cubicBezTo>
                  <a:pt x="1944814" y="2655925"/>
                  <a:pt x="1951757" y="2624965"/>
                  <a:pt x="1961955" y="2594607"/>
                </a:cubicBezTo>
                <a:cubicBezTo>
                  <a:pt x="1982162" y="2533913"/>
                  <a:pt x="2006965" y="2477835"/>
                  <a:pt x="2036364" y="2426372"/>
                </a:cubicBezTo>
                <a:cubicBezTo>
                  <a:pt x="2065763" y="2374910"/>
                  <a:pt x="2099320" y="2329366"/>
                  <a:pt x="2137036" y="2289739"/>
                </a:cubicBezTo>
                <a:cubicBezTo>
                  <a:pt x="2228234" y="2189609"/>
                  <a:pt x="2317681" y="2139398"/>
                  <a:pt x="2405377" y="2139106"/>
                </a:cubicBezTo>
                <a:cubicBezTo>
                  <a:pt x="2472198" y="2139398"/>
                  <a:pt x="2524138" y="2166838"/>
                  <a:pt x="2561196" y="2221428"/>
                </a:cubicBezTo>
                <a:cubicBezTo>
                  <a:pt x="2590667" y="2265217"/>
                  <a:pt x="2605257" y="2324770"/>
                  <a:pt x="2604965" y="2400087"/>
                </a:cubicBezTo>
                <a:cubicBezTo>
                  <a:pt x="2604199" y="2429754"/>
                  <a:pt x="2593913" y="2454495"/>
                  <a:pt x="2574108" y="2474309"/>
                </a:cubicBezTo>
                <a:cubicBezTo>
                  <a:pt x="2554302" y="2494124"/>
                  <a:pt x="2529573" y="2504414"/>
                  <a:pt x="2499919" y="2505180"/>
                </a:cubicBezTo>
                <a:cubicBezTo>
                  <a:pt x="2470265" y="2504414"/>
                  <a:pt x="2445535" y="2494124"/>
                  <a:pt x="2425730" y="2474309"/>
                </a:cubicBezTo>
                <a:cubicBezTo>
                  <a:pt x="2405924" y="2454495"/>
                  <a:pt x="2395638" y="2429754"/>
                  <a:pt x="2394872" y="2400087"/>
                </a:cubicBezTo>
                <a:cubicBezTo>
                  <a:pt x="2394872" y="2390527"/>
                  <a:pt x="2394434" y="2382061"/>
                  <a:pt x="2393556" y="2374689"/>
                </a:cubicBezTo>
                <a:cubicBezTo>
                  <a:pt x="2392680" y="2367318"/>
                  <a:pt x="2391364" y="2360604"/>
                  <a:pt x="2389610" y="2354547"/>
                </a:cubicBezTo>
                <a:cubicBezTo>
                  <a:pt x="2374772" y="2360713"/>
                  <a:pt x="2359277" y="2370274"/>
                  <a:pt x="2343124" y="2383228"/>
                </a:cubicBezTo>
                <a:cubicBezTo>
                  <a:pt x="2326971" y="2396182"/>
                  <a:pt x="2309722" y="2412311"/>
                  <a:pt x="2291376" y="2431615"/>
                </a:cubicBezTo>
                <a:cubicBezTo>
                  <a:pt x="2260605" y="2465735"/>
                  <a:pt x="2234438" y="2501293"/>
                  <a:pt x="2212877" y="2538289"/>
                </a:cubicBezTo>
                <a:cubicBezTo>
                  <a:pt x="2191315" y="2575285"/>
                  <a:pt x="2174796" y="2613931"/>
                  <a:pt x="2163321" y="2654226"/>
                </a:cubicBezTo>
                <a:cubicBezTo>
                  <a:pt x="2151929" y="2693752"/>
                  <a:pt x="2147547" y="2730429"/>
                  <a:pt x="2150176" y="2764257"/>
                </a:cubicBezTo>
                <a:cubicBezTo>
                  <a:pt x="2152806" y="2798084"/>
                  <a:pt x="2162450" y="2828624"/>
                  <a:pt x="2179109" y="2855876"/>
                </a:cubicBezTo>
                <a:cubicBezTo>
                  <a:pt x="2194896" y="2881375"/>
                  <a:pt x="2212438" y="2901394"/>
                  <a:pt x="2231734" y="2915933"/>
                </a:cubicBezTo>
                <a:cubicBezTo>
                  <a:pt x="2251030" y="2930472"/>
                  <a:pt x="2272080" y="2939093"/>
                  <a:pt x="2294884" y="2941797"/>
                </a:cubicBezTo>
                <a:cubicBezTo>
                  <a:pt x="2342266" y="2947053"/>
                  <a:pt x="2398355" y="2931272"/>
                  <a:pt x="2463153" y="2894453"/>
                </a:cubicBezTo>
                <a:cubicBezTo>
                  <a:pt x="2495614" y="2876078"/>
                  <a:pt x="2527860" y="2854086"/>
                  <a:pt x="2559889" y="2828478"/>
                </a:cubicBezTo>
                <a:cubicBezTo>
                  <a:pt x="2591919" y="2802870"/>
                  <a:pt x="2623302" y="2773426"/>
                  <a:pt x="2654038" y="2740146"/>
                </a:cubicBezTo>
                <a:cubicBezTo>
                  <a:pt x="2716839" y="2673514"/>
                  <a:pt x="2766496" y="2606882"/>
                  <a:pt x="2803009" y="2540250"/>
                </a:cubicBezTo>
                <a:cubicBezTo>
                  <a:pt x="2817249" y="2514432"/>
                  <a:pt x="2837842" y="2497271"/>
                  <a:pt x="2864788" y="2488764"/>
                </a:cubicBezTo>
                <a:cubicBezTo>
                  <a:pt x="2891734" y="2480258"/>
                  <a:pt x="2918461" y="2482811"/>
                  <a:pt x="2944969" y="2496423"/>
                </a:cubicBezTo>
                <a:cubicBezTo>
                  <a:pt x="2970674" y="2511432"/>
                  <a:pt x="2987616" y="2532251"/>
                  <a:pt x="2995795" y="2558881"/>
                </a:cubicBezTo>
                <a:cubicBezTo>
                  <a:pt x="3003974" y="2585511"/>
                  <a:pt x="3001637" y="2612032"/>
                  <a:pt x="2988784" y="2638444"/>
                </a:cubicBezTo>
                <a:cubicBezTo>
                  <a:pt x="2966840" y="2680491"/>
                  <a:pt x="2940625" y="2722210"/>
                  <a:pt x="2910136" y="2763599"/>
                </a:cubicBezTo>
                <a:cubicBezTo>
                  <a:pt x="2879649" y="2804989"/>
                  <a:pt x="2845108" y="2846269"/>
                  <a:pt x="2806514" y="2887439"/>
                </a:cubicBezTo>
                <a:cubicBezTo>
                  <a:pt x="2768832" y="2927710"/>
                  <a:pt x="2729839" y="2963699"/>
                  <a:pt x="2689533" y="2995404"/>
                </a:cubicBezTo>
                <a:cubicBezTo>
                  <a:pt x="2649228" y="3027108"/>
                  <a:pt x="2607616" y="3054759"/>
                  <a:pt x="2564698" y="3078356"/>
                </a:cubicBezTo>
                <a:cubicBezTo>
                  <a:pt x="2513051" y="3107281"/>
                  <a:pt x="2462698" y="3127781"/>
                  <a:pt x="2413640" y="3139856"/>
                </a:cubicBezTo>
                <a:cubicBezTo>
                  <a:pt x="2364582" y="3151930"/>
                  <a:pt x="2316810" y="3155358"/>
                  <a:pt x="2270326" y="3150137"/>
                </a:cubicBezTo>
                <a:cubicBezTo>
                  <a:pt x="2214232" y="3143973"/>
                  <a:pt x="2163759" y="3125663"/>
                  <a:pt x="2118905" y="3095207"/>
                </a:cubicBezTo>
                <a:cubicBezTo>
                  <a:pt x="2085264" y="3072365"/>
                  <a:pt x="2054648" y="3042814"/>
                  <a:pt x="2027056" y="3006555"/>
                </a:cubicBezTo>
                <a:lnTo>
                  <a:pt x="2003714" y="2972752"/>
                </a:lnTo>
                <a:lnTo>
                  <a:pt x="1994704" y="2983846"/>
                </a:lnTo>
                <a:cubicBezTo>
                  <a:pt x="1986892" y="2993438"/>
                  <a:pt x="1977547" y="3004016"/>
                  <a:pt x="1966669" y="3015579"/>
                </a:cubicBezTo>
                <a:cubicBezTo>
                  <a:pt x="1955791" y="3027141"/>
                  <a:pt x="1942941" y="3039907"/>
                  <a:pt x="1928120" y="3053877"/>
                </a:cubicBezTo>
                <a:cubicBezTo>
                  <a:pt x="1913300" y="3067883"/>
                  <a:pt x="1899136" y="3080139"/>
                  <a:pt x="1885629" y="3090643"/>
                </a:cubicBezTo>
                <a:cubicBezTo>
                  <a:pt x="1872123" y="3101148"/>
                  <a:pt x="1858836" y="3109902"/>
                  <a:pt x="1845767" y="3116905"/>
                </a:cubicBezTo>
                <a:cubicBezTo>
                  <a:pt x="1819849" y="3131422"/>
                  <a:pt x="1787579" y="3144845"/>
                  <a:pt x="1748958" y="3157173"/>
                </a:cubicBezTo>
                <a:cubicBezTo>
                  <a:pt x="1710337" y="3169502"/>
                  <a:pt x="1668430" y="3177672"/>
                  <a:pt x="1623238" y="3181684"/>
                </a:cubicBezTo>
                <a:cubicBezTo>
                  <a:pt x="1532708" y="3188292"/>
                  <a:pt x="1453567" y="3175966"/>
                  <a:pt x="1385815" y="3144704"/>
                </a:cubicBezTo>
                <a:cubicBezTo>
                  <a:pt x="1318063" y="3113443"/>
                  <a:pt x="1263453" y="3065659"/>
                  <a:pt x="1221984" y="3001354"/>
                </a:cubicBezTo>
                <a:cubicBezTo>
                  <a:pt x="1151895" y="2892984"/>
                  <a:pt x="1129116" y="2759173"/>
                  <a:pt x="1153649" y="2599921"/>
                </a:cubicBezTo>
                <a:cubicBezTo>
                  <a:pt x="1165111" y="2524533"/>
                  <a:pt x="1185115" y="2455287"/>
                  <a:pt x="1213661" y="2392181"/>
                </a:cubicBezTo>
                <a:cubicBezTo>
                  <a:pt x="1242207" y="2329076"/>
                  <a:pt x="1278858" y="2272121"/>
                  <a:pt x="1323612" y="2221317"/>
                </a:cubicBezTo>
                <a:cubicBezTo>
                  <a:pt x="1373148" y="2164452"/>
                  <a:pt x="1430459" y="2122358"/>
                  <a:pt x="1495546" y="2095034"/>
                </a:cubicBezTo>
                <a:cubicBezTo>
                  <a:pt x="1544362" y="2074542"/>
                  <a:pt x="1595949" y="2065194"/>
                  <a:pt x="1650308" y="2066990"/>
                </a:cubicBezTo>
                <a:close/>
                <a:moveTo>
                  <a:pt x="4642872" y="2035265"/>
                </a:moveTo>
                <a:cubicBezTo>
                  <a:pt x="4655798" y="2035265"/>
                  <a:pt x="4669052" y="2036579"/>
                  <a:pt x="4682634" y="2039208"/>
                </a:cubicBezTo>
                <a:cubicBezTo>
                  <a:pt x="4741967" y="2053667"/>
                  <a:pt x="4788484" y="2084337"/>
                  <a:pt x="4822185" y="2131219"/>
                </a:cubicBezTo>
                <a:cubicBezTo>
                  <a:pt x="4855886" y="2178101"/>
                  <a:pt x="4878305" y="2233308"/>
                  <a:pt x="4889441" y="2296840"/>
                </a:cubicBezTo>
                <a:cubicBezTo>
                  <a:pt x="4894699" y="2316411"/>
                  <a:pt x="4898204" y="2336858"/>
                  <a:pt x="4899957" y="2358181"/>
                </a:cubicBezTo>
                <a:cubicBezTo>
                  <a:pt x="4927122" y="2348615"/>
                  <a:pt x="4955602" y="2337077"/>
                  <a:pt x="4985396" y="2323567"/>
                </a:cubicBezTo>
                <a:cubicBezTo>
                  <a:pt x="5015190" y="2310058"/>
                  <a:pt x="5046299" y="2294138"/>
                  <a:pt x="5078722" y="2275809"/>
                </a:cubicBezTo>
                <a:cubicBezTo>
                  <a:pt x="5091958" y="2268963"/>
                  <a:pt x="5105276" y="2264828"/>
                  <a:pt x="5118675" y="2263404"/>
                </a:cubicBezTo>
                <a:lnTo>
                  <a:pt x="5133051" y="2263331"/>
                </a:lnTo>
                <a:lnTo>
                  <a:pt x="5134338" y="2244262"/>
                </a:lnTo>
                <a:cubicBezTo>
                  <a:pt x="5136126" y="2215454"/>
                  <a:pt x="5147432" y="2191575"/>
                  <a:pt x="5168258" y="2172625"/>
                </a:cubicBezTo>
                <a:cubicBezTo>
                  <a:pt x="5189085" y="2153675"/>
                  <a:pt x="5213959" y="2144254"/>
                  <a:pt x="5242882" y="2144364"/>
                </a:cubicBezTo>
                <a:cubicBezTo>
                  <a:pt x="5272499" y="2146117"/>
                  <a:pt x="5296865" y="2157508"/>
                  <a:pt x="5315982" y="2178538"/>
                </a:cubicBezTo>
                <a:cubicBezTo>
                  <a:pt x="5335098" y="2199569"/>
                  <a:pt x="5344584" y="2224978"/>
                  <a:pt x="5344436" y="2254768"/>
                </a:cubicBezTo>
                <a:cubicBezTo>
                  <a:pt x="5343596" y="2267862"/>
                  <a:pt x="5342646" y="2281066"/>
                  <a:pt x="5341586" y="2294379"/>
                </a:cubicBezTo>
                <a:cubicBezTo>
                  <a:pt x="5340527" y="2307692"/>
                  <a:pt x="5339138" y="2321334"/>
                  <a:pt x="5337421" y="2335304"/>
                </a:cubicBezTo>
                <a:cubicBezTo>
                  <a:pt x="5372536" y="2304665"/>
                  <a:pt x="5409296" y="2281905"/>
                  <a:pt x="5447700" y="2267023"/>
                </a:cubicBezTo>
                <a:cubicBezTo>
                  <a:pt x="5486104" y="2252141"/>
                  <a:pt x="5525932" y="2245139"/>
                  <a:pt x="5567187" y="2246015"/>
                </a:cubicBezTo>
                <a:cubicBezTo>
                  <a:pt x="5608380" y="2246963"/>
                  <a:pt x="5645176" y="2254257"/>
                  <a:pt x="5677576" y="2267899"/>
                </a:cubicBezTo>
                <a:cubicBezTo>
                  <a:pt x="5709977" y="2281540"/>
                  <a:pt x="5737994" y="2301090"/>
                  <a:pt x="5761627" y="2326550"/>
                </a:cubicBezTo>
                <a:cubicBezTo>
                  <a:pt x="5801895" y="2368561"/>
                  <a:pt x="5826406" y="2426352"/>
                  <a:pt x="5835159" y="2499923"/>
                </a:cubicBezTo>
                <a:cubicBezTo>
                  <a:pt x="5835962" y="2516609"/>
                  <a:pt x="5836546" y="2530995"/>
                  <a:pt x="5836912" y="2543080"/>
                </a:cubicBezTo>
                <a:cubicBezTo>
                  <a:pt x="5837276" y="2555166"/>
                  <a:pt x="5837861" y="2564732"/>
                  <a:pt x="5838664" y="2571779"/>
                </a:cubicBezTo>
                <a:cubicBezTo>
                  <a:pt x="5839504" y="2577986"/>
                  <a:pt x="5839577" y="2587480"/>
                  <a:pt x="5838883" y="2600259"/>
                </a:cubicBezTo>
                <a:cubicBezTo>
                  <a:pt x="5838190" y="2613038"/>
                  <a:pt x="5836948" y="2628666"/>
                  <a:pt x="5835159" y="2647141"/>
                </a:cubicBezTo>
                <a:lnTo>
                  <a:pt x="5826406" y="2726008"/>
                </a:lnTo>
                <a:cubicBezTo>
                  <a:pt x="5825604" y="2733895"/>
                  <a:pt x="5824582" y="2744410"/>
                  <a:pt x="5823342" y="2757555"/>
                </a:cubicBezTo>
                <a:cubicBezTo>
                  <a:pt x="5822102" y="2770699"/>
                  <a:pt x="5820206" y="2786473"/>
                  <a:pt x="5817652" y="2804875"/>
                </a:cubicBezTo>
                <a:lnTo>
                  <a:pt x="5807118" y="2880237"/>
                </a:lnTo>
                <a:cubicBezTo>
                  <a:pt x="5782590" y="3080033"/>
                  <a:pt x="5814138" y="3221994"/>
                  <a:pt x="5901758" y="3306119"/>
                </a:cubicBezTo>
                <a:cubicBezTo>
                  <a:pt x="5922862" y="3328099"/>
                  <a:pt x="5933670" y="3352928"/>
                  <a:pt x="5934180" y="3380604"/>
                </a:cubicBezTo>
                <a:cubicBezTo>
                  <a:pt x="5934692" y="3408281"/>
                  <a:pt x="5924469" y="3433109"/>
                  <a:pt x="5903510" y="3455090"/>
                </a:cubicBezTo>
                <a:cubicBezTo>
                  <a:pt x="5882260" y="3476194"/>
                  <a:pt x="5857726" y="3487002"/>
                  <a:pt x="5829909" y="3487513"/>
                </a:cubicBezTo>
                <a:cubicBezTo>
                  <a:pt x="5802092" y="3488024"/>
                  <a:pt x="5777568" y="3477800"/>
                  <a:pt x="5756338" y="3456842"/>
                </a:cubicBezTo>
                <a:cubicBezTo>
                  <a:pt x="5687180" y="3391047"/>
                  <a:pt x="5639465" y="3307944"/>
                  <a:pt x="5613194" y="3207535"/>
                </a:cubicBezTo>
                <a:cubicBezTo>
                  <a:pt x="5586924" y="3107125"/>
                  <a:pt x="5582116" y="2989847"/>
                  <a:pt x="5598768" y="2855700"/>
                </a:cubicBezTo>
                <a:lnTo>
                  <a:pt x="5609272" y="2773328"/>
                </a:lnTo>
                <a:lnTo>
                  <a:pt x="5618050" y="2699719"/>
                </a:lnTo>
                <a:lnTo>
                  <a:pt x="5625066" y="2633120"/>
                </a:lnTo>
                <a:cubicBezTo>
                  <a:pt x="5628860" y="2601573"/>
                  <a:pt x="5630026" y="2582295"/>
                  <a:pt x="5628568" y="2575284"/>
                </a:cubicBezTo>
                <a:cubicBezTo>
                  <a:pt x="5627765" y="2571743"/>
                  <a:pt x="5627182" y="2565682"/>
                  <a:pt x="5626817" y="2557101"/>
                </a:cubicBezTo>
                <a:cubicBezTo>
                  <a:pt x="5626452" y="2548521"/>
                  <a:pt x="5625868" y="2537640"/>
                  <a:pt x="5625066" y="2524459"/>
                </a:cubicBezTo>
                <a:cubicBezTo>
                  <a:pt x="5624116" y="2510475"/>
                  <a:pt x="5622070" y="2499010"/>
                  <a:pt x="5618928" y="2490064"/>
                </a:cubicBezTo>
                <a:cubicBezTo>
                  <a:pt x="5615785" y="2481119"/>
                  <a:pt x="5611984" y="2474473"/>
                  <a:pt x="5607527" y="2470128"/>
                </a:cubicBezTo>
                <a:cubicBezTo>
                  <a:pt x="5604019" y="2465820"/>
                  <a:pt x="5598318" y="2462607"/>
                  <a:pt x="5590426" y="2460489"/>
                </a:cubicBezTo>
                <a:cubicBezTo>
                  <a:pt x="5582534" y="2458371"/>
                  <a:pt x="5572448" y="2456911"/>
                  <a:pt x="5560170" y="2456108"/>
                </a:cubicBezTo>
                <a:cubicBezTo>
                  <a:pt x="5532071" y="2455196"/>
                  <a:pt x="5502766" y="2468852"/>
                  <a:pt x="5472256" y="2497075"/>
                </a:cubicBezTo>
                <a:cubicBezTo>
                  <a:pt x="5441744" y="2525299"/>
                  <a:pt x="5410248" y="2568311"/>
                  <a:pt x="5377765" y="2626110"/>
                </a:cubicBezTo>
                <a:cubicBezTo>
                  <a:pt x="5364974" y="2649040"/>
                  <a:pt x="5352408" y="2673284"/>
                  <a:pt x="5340066" y="2698843"/>
                </a:cubicBezTo>
                <a:cubicBezTo>
                  <a:pt x="5327725" y="2724401"/>
                  <a:pt x="5313421" y="2755656"/>
                  <a:pt x="5297154" y="2792607"/>
                </a:cubicBezTo>
                <a:cubicBezTo>
                  <a:pt x="5281397" y="2829412"/>
                  <a:pt x="5270893" y="2855700"/>
                  <a:pt x="5265641" y="2871474"/>
                </a:cubicBezTo>
                <a:lnTo>
                  <a:pt x="5227125" y="2973125"/>
                </a:lnTo>
                <a:lnTo>
                  <a:pt x="5193862" y="3059002"/>
                </a:lnTo>
                <a:cubicBezTo>
                  <a:pt x="5186313" y="3083976"/>
                  <a:pt x="5172086" y="3103255"/>
                  <a:pt x="5151180" y="3116838"/>
                </a:cubicBezTo>
                <a:cubicBezTo>
                  <a:pt x="5130275" y="3130420"/>
                  <a:pt x="5105966" y="3135678"/>
                  <a:pt x="5078255" y="3132611"/>
                </a:cubicBezTo>
                <a:cubicBezTo>
                  <a:pt x="5049556" y="3128157"/>
                  <a:pt x="5026772" y="3114720"/>
                  <a:pt x="5009904" y="3092301"/>
                </a:cubicBezTo>
                <a:cubicBezTo>
                  <a:pt x="4993035" y="3069883"/>
                  <a:pt x="4986024" y="3044178"/>
                  <a:pt x="4988872" y="3015187"/>
                </a:cubicBezTo>
                <a:cubicBezTo>
                  <a:pt x="4993254" y="2977579"/>
                  <a:pt x="5002455" y="2924855"/>
                  <a:pt x="5016476" y="2857015"/>
                </a:cubicBezTo>
                <a:cubicBezTo>
                  <a:pt x="5030497" y="2789175"/>
                  <a:pt x="5049337" y="2705780"/>
                  <a:pt x="5072997" y="2606831"/>
                </a:cubicBezTo>
                <a:cubicBezTo>
                  <a:pt x="5077634" y="2586900"/>
                  <a:pt x="5082011" y="2567571"/>
                  <a:pt x="5086128" y="2548846"/>
                </a:cubicBezTo>
                <a:lnTo>
                  <a:pt x="5095459" y="2504997"/>
                </a:lnTo>
                <a:lnTo>
                  <a:pt x="5030306" y="2534317"/>
                </a:lnTo>
                <a:cubicBezTo>
                  <a:pt x="4982804" y="2553961"/>
                  <a:pt x="4937601" y="2569442"/>
                  <a:pt x="4894699" y="2580761"/>
                </a:cubicBezTo>
                <a:lnTo>
                  <a:pt x="4878926" y="2671896"/>
                </a:lnTo>
                <a:cubicBezTo>
                  <a:pt x="4863116" y="2744557"/>
                  <a:pt x="4841719" y="2810862"/>
                  <a:pt x="4814736" y="2870812"/>
                </a:cubicBezTo>
                <a:cubicBezTo>
                  <a:pt x="4787754" y="2930761"/>
                  <a:pt x="4755403" y="2984789"/>
                  <a:pt x="4717686" y="3032895"/>
                </a:cubicBezTo>
                <a:cubicBezTo>
                  <a:pt x="4669563" y="3093370"/>
                  <a:pt x="4616839" y="3138307"/>
                  <a:pt x="4559514" y="3167707"/>
                </a:cubicBezTo>
                <a:cubicBezTo>
                  <a:pt x="4502190" y="3197107"/>
                  <a:pt x="4439826" y="3210529"/>
                  <a:pt x="4372424" y="3207973"/>
                </a:cubicBezTo>
                <a:cubicBezTo>
                  <a:pt x="4308372" y="3204399"/>
                  <a:pt x="4254729" y="3183973"/>
                  <a:pt x="4211499" y="3146696"/>
                </a:cubicBezTo>
                <a:cubicBezTo>
                  <a:pt x="4168267" y="3109419"/>
                  <a:pt x="4136094" y="3060980"/>
                  <a:pt x="4114976" y="3001381"/>
                </a:cubicBezTo>
                <a:cubicBezTo>
                  <a:pt x="4079955" y="2903531"/>
                  <a:pt x="4072952" y="2787277"/>
                  <a:pt x="4093967" y="2652618"/>
                </a:cubicBezTo>
                <a:cubicBezTo>
                  <a:pt x="4103523" y="2592044"/>
                  <a:pt x="4118989" y="2532236"/>
                  <a:pt x="4140363" y="2473195"/>
                </a:cubicBezTo>
                <a:cubicBezTo>
                  <a:pt x="4161737" y="2414155"/>
                  <a:pt x="4189457" y="2356538"/>
                  <a:pt x="4223525" y="2300345"/>
                </a:cubicBezTo>
                <a:cubicBezTo>
                  <a:pt x="4258251" y="2243605"/>
                  <a:pt x="4301315" y="2195408"/>
                  <a:pt x="4352717" y="2155756"/>
                </a:cubicBezTo>
                <a:cubicBezTo>
                  <a:pt x="4404118" y="2116103"/>
                  <a:pt x="4460345" y="2088938"/>
                  <a:pt x="4521395" y="2074260"/>
                </a:cubicBezTo>
                <a:lnTo>
                  <a:pt x="4535416" y="2070755"/>
                </a:lnTo>
                <a:cubicBezTo>
                  <a:pt x="4568277" y="2047095"/>
                  <a:pt x="4604096" y="2035265"/>
                  <a:pt x="4642872" y="2035265"/>
                </a:cubicBezTo>
                <a:close/>
                <a:moveTo>
                  <a:pt x="3971832" y="1981010"/>
                </a:moveTo>
                <a:cubicBezTo>
                  <a:pt x="3978512" y="1981466"/>
                  <a:pt x="3985241" y="1982606"/>
                  <a:pt x="3992017" y="1984430"/>
                </a:cubicBezTo>
                <a:cubicBezTo>
                  <a:pt x="4019121" y="1991729"/>
                  <a:pt x="4040644" y="2008219"/>
                  <a:pt x="4056586" y="2033900"/>
                </a:cubicBezTo>
                <a:cubicBezTo>
                  <a:pt x="4071148" y="2059508"/>
                  <a:pt x="4074871" y="2085772"/>
                  <a:pt x="4067754" y="2112693"/>
                </a:cubicBezTo>
                <a:cubicBezTo>
                  <a:pt x="4060638" y="2139613"/>
                  <a:pt x="4044658" y="2160625"/>
                  <a:pt x="4019814" y="2175726"/>
                </a:cubicBezTo>
                <a:cubicBezTo>
                  <a:pt x="4007557" y="2184189"/>
                  <a:pt x="3995300" y="2191777"/>
                  <a:pt x="3983043" y="2198489"/>
                </a:cubicBezTo>
                <a:cubicBezTo>
                  <a:pt x="3957471" y="2212283"/>
                  <a:pt x="3931132" y="2215787"/>
                  <a:pt x="3904028" y="2208999"/>
                </a:cubicBezTo>
                <a:cubicBezTo>
                  <a:pt x="3876924" y="2202212"/>
                  <a:pt x="3855400" y="2186452"/>
                  <a:pt x="3839459" y="2161719"/>
                </a:cubicBezTo>
                <a:cubicBezTo>
                  <a:pt x="3824897" y="2135309"/>
                  <a:pt x="3821175" y="2108461"/>
                  <a:pt x="3828291" y="2081176"/>
                </a:cubicBezTo>
                <a:cubicBezTo>
                  <a:pt x="3835407" y="2053890"/>
                  <a:pt x="3851387" y="2032295"/>
                  <a:pt x="3876231" y="2016391"/>
                </a:cubicBezTo>
                <a:lnTo>
                  <a:pt x="3913002" y="1995379"/>
                </a:lnTo>
                <a:cubicBezTo>
                  <a:pt x="3932181" y="1984431"/>
                  <a:pt x="3951791" y="1979641"/>
                  <a:pt x="3971832" y="1981010"/>
                </a:cubicBezTo>
                <a:close/>
                <a:moveTo>
                  <a:pt x="575471" y="1723466"/>
                </a:moveTo>
                <a:cubicBezTo>
                  <a:pt x="608884" y="1721823"/>
                  <a:pt x="640380" y="1726588"/>
                  <a:pt x="669958" y="1737761"/>
                </a:cubicBezTo>
                <a:cubicBezTo>
                  <a:pt x="709396" y="1752658"/>
                  <a:pt x="741279" y="1778947"/>
                  <a:pt x="765606" y="1816628"/>
                </a:cubicBezTo>
                <a:cubicBezTo>
                  <a:pt x="785832" y="1853432"/>
                  <a:pt x="796200" y="1890675"/>
                  <a:pt x="796712" y="1928356"/>
                </a:cubicBezTo>
                <a:cubicBezTo>
                  <a:pt x="797224" y="1966037"/>
                  <a:pt x="787439" y="2004156"/>
                  <a:pt x="767357" y="2042713"/>
                </a:cubicBezTo>
                <a:cubicBezTo>
                  <a:pt x="747296" y="2081307"/>
                  <a:pt x="721325" y="2115410"/>
                  <a:pt x="689444" y="2145021"/>
                </a:cubicBezTo>
                <a:cubicBezTo>
                  <a:pt x="657563" y="2174633"/>
                  <a:pt x="619332" y="2199534"/>
                  <a:pt x="574751" y="2219726"/>
                </a:cubicBezTo>
                <a:cubicBezTo>
                  <a:pt x="548291" y="2232505"/>
                  <a:pt x="521831" y="2234112"/>
                  <a:pt x="495372" y="2224545"/>
                </a:cubicBezTo>
                <a:cubicBezTo>
                  <a:pt x="468912" y="2214979"/>
                  <a:pt x="448592" y="2196431"/>
                  <a:pt x="434412" y="2168900"/>
                </a:cubicBezTo>
                <a:cubicBezTo>
                  <a:pt x="423448" y="2140932"/>
                  <a:pt x="423009" y="2114059"/>
                  <a:pt x="433096" y="2088281"/>
                </a:cubicBezTo>
                <a:cubicBezTo>
                  <a:pt x="443183" y="2062503"/>
                  <a:pt x="461164" y="2042640"/>
                  <a:pt x="487039" y="2028692"/>
                </a:cubicBezTo>
                <a:cubicBezTo>
                  <a:pt x="516824" y="2015548"/>
                  <a:pt x="539702" y="2001089"/>
                  <a:pt x="555673" y="1985315"/>
                </a:cubicBezTo>
                <a:cubicBezTo>
                  <a:pt x="571644" y="1969542"/>
                  <a:pt x="580927" y="1952454"/>
                  <a:pt x="583522" y="1934052"/>
                </a:cubicBezTo>
                <a:cubicBezTo>
                  <a:pt x="582718" y="1934015"/>
                  <a:pt x="582133" y="1934088"/>
                  <a:pt x="581768" y="1934271"/>
                </a:cubicBezTo>
                <a:cubicBezTo>
                  <a:pt x="581402" y="1934454"/>
                  <a:pt x="580817" y="1934965"/>
                  <a:pt x="580013" y="1935804"/>
                </a:cubicBezTo>
                <a:cubicBezTo>
                  <a:pt x="558158" y="1939273"/>
                  <a:pt x="533892" y="1949424"/>
                  <a:pt x="507213" y="1966256"/>
                </a:cubicBezTo>
                <a:cubicBezTo>
                  <a:pt x="480534" y="1983088"/>
                  <a:pt x="451004" y="2006821"/>
                  <a:pt x="418624" y="2037455"/>
                </a:cubicBezTo>
                <a:cubicBezTo>
                  <a:pt x="394102" y="2061115"/>
                  <a:pt x="376048" y="2083023"/>
                  <a:pt x="364464" y="2103178"/>
                </a:cubicBezTo>
                <a:cubicBezTo>
                  <a:pt x="352879" y="2123333"/>
                  <a:pt x="347543" y="2141735"/>
                  <a:pt x="348455" y="2158385"/>
                </a:cubicBezTo>
                <a:cubicBezTo>
                  <a:pt x="350173" y="2178540"/>
                  <a:pt x="360771" y="2200009"/>
                  <a:pt x="380250" y="2222793"/>
                </a:cubicBezTo>
                <a:cubicBezTo>
                  <a:pt x="399729" y="2245577"/>
                  <a:pt x="428309" y="2269675"/>
                  <a:pt x="465988" y="2295088"/>
                </a:cubicBezTo>
                <a:cubicBezTo>
                  <a:pt x="481814" y="2306443"/>
                  <a:pt x="501474" y="2319222"/>
                  <a:pt x="524969" y="2333426"/>
                </a:cubicBezTo>
                <a:cubicBezTo>
                  <a:pt x="548464" y="2347629"/>
                  <a:pt x="575568" y="2363475"/>
                  <a:pt x="606283" y="2380965"/>
                </a:cubicBezTo>
                <a:cubicBezTo>
                  <a:pt x="648338" y="2404552"/>
                  <a:pt x="682844" y="2423977"/>
                  <a:pt x="709799" y="2439239"/>
                </a:cubicBezTo>
                <a:cubicBezTo>
                  <a:pt x="736754" y="2454501"/>
                  <a:pt x="755940" y="2466039"/>
                  <a:pt x="767357" y="2473853"/>
                </a:cubicBezTo>
                <a:cubicBezTo>
                  <a:pt x="836727" y="2516718"/>
                  <a:pt x="894442" y="2559803"/>
                  <a:pt x="940504" y="2603107"/>
                </a:cubicBezTo>
                <a:cubicBezTo>
                  <a:pt x="986565" y="2646411"/>
                  <a:pt x="1020572" y="2690372"/>
                  <a:pt x="1042523" y="2734990"/>
                </a:cubicBezTo>
                <a:cubicBezTo>
                  <a:pt x="1107613" y="2866435"/>
                  <a:pt x="1089522" y="3010148"/>
                  <a:pt x="988249" y="3166130"/>
                </a:cubicBezTo>
                <a:cubicBezTo>
                  <a:pt x="943884" y="3233958"/>
                  <a:pt x="887226" y="3288756"/>
                  <a:pt x="818276" y="3330524"/>
                </a:cubicBezTo>
                <a:cubicBezTo>
                  <a:pt x="749326" y="3372292"/>
                  <a:pt x="676911" y="3398628"/>
                  <a:pt x="601030" y="3409533"/>
                </a:cubicBezTo>
                <a:cubicBezTo>
                  <a:pt x="526441" y="3420919"/>
                  <a:pt x="453382" y="3422671"/>
                  <a:pt x="381855" y="3414790"/>
                </a:cubicBezTo>
                <a:cubicBezTo>
                  <a:pt x="310328" y="3406909"/>
                  <a:pt x="246041" y="3389400"/>
                  <a:pt x="188992" y="3362263"/>
                </a:cubicBezTo>
                <a:cubicBezTo>
                  <a:pt x="156530" y="3345704"/>
                  <a:pt x="127350" y="3326299"/>
                  <a:pt x="101453" y="3304050"/>
                </a:cubicBezTo>
                <a:cubicBezTo>
                  <a:pt x="75556" y="3281801"/>
                  <a:pt x="53380" y="3256269"/>
                  <a:pt x="34924" y="3227455"/>
                </a:cubicBezTo>
                <a:cubicBezTo>
                  <a:pt x="16611" y="3198617"/>
                  <a:pt x="5521" y="3167806"/>
                  <a:pt x="1653" y="3135019"/>
                </a:cubicBezTo>
                <a:cubicBezTo>
                  <a:pt x="-2214" y="3102232"/>
                  <a:pt x="706" y="3067035"/>
                  <a:pt x="10413" y="3029427"/>
                </a:cubicBezTo>
                <a:cubicBezTo>
                  <a:pt x="45374" y="2894769"/>
                  <a:pt x="180294" y="2766245"/>
                  <a:pt x="415173" y="2643855"/>
                </a:cubicBezTo>
                <a:cubicBezTo>
                  <a:pt x="441697" y="2630236"/>
                  <a:pt x="468440" y="2627680"/>
                  <a:pt x="495402" y="2636187"/>
                </a:cubicBezTo>
                <a:cubicBezTo>
                  <a:pt x="522365" y="2644695"/>
                  <a:pt x="542970" y="2661855"/>
                  <a:pt x="557218" y="2687670"/>
                </a:cubicBezTo>
                <a:cubicBezTo>
                  <a:pt x="570844" y="2714178"/>
                  <a:pt x="573401" y="2740905"/>
                  <a:pt x="564889" y="2767851"/>
                </a:cubicBezTo>
                <a:cubicBezTo>
                  <a:pt x="556377" y="2794798"/>
                  <a:pt x="539207" y="2815391"/>
                  <a:pt x="513378" y="2829630"/>
                </a:cubicBezTo>
                <a:cubicBezTo>
                  <a:pt x="415064" y="2881770"/>
                  <a:pt x="342069" y="2929529"/>
                  <a:pt x="294391" y="2972905"/>
                </a:cubicBezTo>
                <a:cubicBezTo>
                  <a:pt x="246714" y="3016282"/>
                  <a:pt x="219752" y="3052649"/>
                  <a:pt x="213505" y="3082005"/>
                </a:cubicBezTo>
                <a:cubicBezTo>
                  <a:pt x="209126" y="3098728"/>
                  <a:pt x="212635" y="3114793"/>
                  <a:pt x="224031" y="3130201"/>
                </a:cubicBezTo>
                <a:cubicBezTo>
                  <a:pt x="235427" y="3145610"/>
                  <a:pt x="254716" y="3159922"/>
                  <a:pt x="281896" y="3173140"/>
                </a:cubicBezTo>
                <a:cubicBezTo>
                  <a:pt x="332956" y="3199999"/>
                  <a:pt x="393123" y="3213430"/>
                  <a:pt x="462399" y="3213431"/>
                </a:cubicBezTo>
                <a:cubicBezTo>
                  <a:pt x="531675" y="3213431"/>
                  <a:pt x="598314" y="3199998"/>
                  <a:pt x="662317" y="3173130"/>
                </a:cubicBezTo>
                <a:cubicBezTo>
                  <a:pt x="726320" y="3146263"/>
                  <a:pt x="775942" y="3105956"/>
                  <a:pt x="811184" y="3052211"/>
                </a:cubicBezTo>
                <a:cubicBezTo>
                  <a:pt x="840259" y="3007483"/>
                  <a:pt x="858563" y="2966370"/>
                  <a:pt x="866095" y="2928871"/>
                </a:cubicBezTo>
                <a:cubicBezTo>
                  <a:pt x="873628" y="2891373"/>
                  <a:pt x="869974" y="2857709"/>
                  <a:pt x="855133" y="2827878"/>
                </a:cubicBezTo>
                <a:cubicBezTo>
                  <a:pt x="841908" y="2801625"/>
                  <a:pt x="818730" y="2773949"/>
                  <a:pt x="785599" y="2744848"/>
                </a:cubicBezTo>
                <a:cubicBezTo>
                  <a:pt x="752468" y="2715748"/>
                  <a:pt x="709620" y="2685004"/>
                  <a:pt x="657056" y="2652618"/>
                </a:cubicBezTo>
                <a:lnTo>
                  <a:pt x="502827" y="2563235"/>
                </a:lnTo>
                <a:cubicBezTo>
                  <a:pt x="469460" y="2544833"/>
                  <a:pt x="439711" y="2527745"/>
                  <a:pt x="413581" y="2511972"/>
                </a:cubicBezTo>
                <a:cubicBezTo>
                  <a:pt x="387451" y="2496198"/>
                  <a:pt x="365159" y="2481739"/>
                  <a:pt x="346705" y="2468595"/>
                </a:cubicBezTo>
                <a:cubicBezTo>
                  <a:pt x="281123" y="2423904"/>
                  <a:pt x="231080" y="2377022"/>
                  <a:pt x="196576" y="2327949"/>
                </a:cubicBezTo>
                <a:cubicBezTo>
                  <a:pt x="162070" y="2278876"/>
                  <a:pt x="142666" y="2227612"/>
                  <a:pt x="138362" y="2174158"/>
                </a:cubicBezTo>
                <a:cubicBezTo>
                  <a:pt x="134894" y="2124209"/>
                  <a:pt x="144449" y="2075136"/>
                  <a:pt x="167028" y="2026940"/>
                </a:cubicBezTo>
                <a:cubicBezTo>
                  <a:pt x="189608" y="1978743"/>
                  <a:pt x="224989" y="1931423"/>
                  <a:pt x="273172" y="1884979"/>
                </a:cubicBezTo>
                <a:cubicBezTo>
                  <a:pt x="367776" y="1795597"/>
                  <a:pt x="457192" y="1743019"/>
                  <a:pt x="541421" y="1727245"/>
                </a:cubicBezTo>
                <a:cubicBezTo>
                  <a:pt x="552984" y="1725273"/>
                  <a:pt x="564334" y="1724014"/>
                  <a:pt x="575471" y="1723466"/>
                </a:cubicBezTo>
                <a:close/>
                <a:moveTo>
                  <a:pt x="3343130" y="1653554"/>
                </a:moveTo>
                <a:cubicBezTo>
                  <a:pt x="3356598" y="1652568"/>
                  <a:pt x="3370588" y="1654348"/>
                  <a:pt x="3385101" y="1658894"/>
                </a:cubicBezTo>
                <a:cubicBezTo>
                  <a:pt x="3413544" y="1667803"/>
                  <a:pt x="3434210" y="1684599"/>
                  <a:pt x="3447099" y="1709281"/>
                </a:cubicBezTo>
                <a:cubicBezTo>
                  <a:pt x="3459988" y="1733963"/>
                  <a:pt x="3462689" y="1760398"/>
                  <a:pt x="3455205" y="1788586"/>
                </a:cubicBezTo>
                <a:cubicBezTo>
                  <a:pt x="3425410" y="1881186"/>
                  <a:pt x="3399122" y="2013207"/>
                  <a:pt x="3376338" y="2184649"/>
                </a:cubicBezTo>
                <a:cubicBezTo>
                  <a:pt x="3407921" y="2176698"/>
                  <a:pt x="3436766" y="2170716"/>
                  <a:pt x="3462872" y="2166703"/>
                </a:cubicBezTo>
                <a:cubicBezTo>
                  <a:pt x="3488979" y="2162691"/>
                  <a:pt x="3512127" y="2161087"/>
                  <a:pt x="3532319" y="2161890"/>
                </a:cubicBezTo>
                <a:cubicBezTo>
                  <a:pt x="3561967" y="2162729"/>
                  <a:pt x="3586358" y="2173306"/>
                  <a:pt x="3605490" y="2193622"/>
                </a:cubicBezTo>
                <a:cubicBezTo>
                  <a:pt x="3624623" y="2213939"/>
                  <a:pt x="3634116" y="2238960"/>
                  <a:pt x="3633970" y="2268687"/>
                </a:cubicBezTo>
                <a:cubicBezTo>
                  <a:pt x="3633093" y="2298268"/>
                  <a:pt x="3622578" y="2322706"/>
                  <a:pt x="3602423" y="2342001"/>
                </a:cubicBezTo>
                <a:cubicBezTo>
                  <a:pt x="3582268" y="2361296"/>
                  <a:pt x="3557732" y="2371290"/>
                  <a:pt x="3528814" y="2371983"/>
                </a:cubicBezTo>
                <a:cubicBezTo>
                  <a:pt x="3512237" y="2371144"/>
                  <a:pt x="3489307" y="2374138"/>
                  <a:pt x="3460024" y="2380966"/>
                </a:cubicBezTo>
                <a:cubicBezTo>
                  <a:pt x="3430741" y="2387793"/>
                  <a:pt x="3394667" y="2398235"/>
                  <a:pt x="3351801" y="2412293"/>
                </a:cubicBezTo>
                <a:lnTo>
                  <a:pt x="3346543" y="2478891"/>
                </a:lnTo>
                <a:cubicBezTo>
                  <a:pt x="3340482" y="2546330"/>
                  <a:pt x="3335955" y="2610373"/>
                  <a:pt x="3332961" y="2671020"/>
                </a:cubicBezTo>
                <a:cubicBezTo>
                  <a:pt x="3329967" y="2731667"/>
                  <a:pt x="3328068" y="2789138"/>
                  <a:pt x="3327265" y="2843432"/>
                </a:cubicBezTo>
                <a:cubicBezTo>
                  <a:pt x="3327265" y="2952093"/>
                  <a:pt x="3332523" y="3027455"/>
                  <a:pt x="3343038" y="3069517"/>
                </a:cubicBezTo>
                <a:cubicBezTo>
                  <a:pt x="3358649" y="3124843"/>
                  <a:pt x="3378642" y="3170173"/>
                  <a:pt x="3403016" y="3205506"/>
                </a:cubicBezTo>
                <a:cubicBezTo>
                  <a:pt x="3427390" y="3240840"/>
                  <a:pt x="3450109" y="3267215"/>
                  <a:pt x="3471173" y="3284633"/>
                </a:cubicBezTo>
                <a:cubicBezTo>
                  <a:pt x="3492237" y="3302051"/>
                  <a:pt x="3505608" y="3311550"/>
                  <a:pt x="3511288" y="3313129"/>
                </a:cubicBezTo>
                <a:cubicBezTo>
                  <a:pt x="3539768" y="3324557"/>
                  <a:pt x="3559923" y="3342887"/>
                  <a:pt x="3571753" y="3368117"/>
                </a:cubicBezTo>
                <a:cubicBezTo>
                  <a:pt x="3583583" y="3393347"/>
                  <a:pt x="3584459" y="3420001"/>
                  <a:pt x="3574382" y="3448079"/>
                </a:cubicBezTo>
                <a:cubicBezTo>
                  <a:pt x="3563793" y="3476522"/>
                  <a:pt x="3545975" y="3496750"/>
                  <a:pt x="3520927" y="3508763"/>
                </a:cubicBezTo>
                <a:cubicBezTo>
                  <a:pt x="3495879" y="3520776"/>
                  <a:pt x="3469298" y="3522163"/>
                  <a:pt x="3441184" y="3512925"/>
                </a:cubicBezTo>
                <a:cubicBezTo>
                  <a:pt x="3414090" y="3503213"/>
                  <a:pt x="3386343" y="3487148"/>
                  <a:pt x="3357943" y="3464729"/>
                </a:cubicBezTo>
                <a:cubicBezTo>
                  <a:pt x="3329542" y="3442310"/>
                  <a:pt x="3300058" y="3413976"/>
                  <a:pt x="3269490" y="3379728"/>
                </a:cubicBezTo>
                <a:cubicBezTo>
                  <a:pt x="3238924" y="3345515"/>
                  <a:pt x="3212954" y="3306593"/>
                  <a:pt x="3191580" y="3262961"/>
                </a:cubicBezTo>
                <a:cubicBezTo>
                  <a:pt x="3170206" y="3219328"/>
                  <a:pt x="3152990" y="3171205"/>
                  <a:pt x="3139932" y="3118590"/>
                </a:cubicBezTo>
                <a:cubicBezTo>
                  <a:pt x="3125923" y="3061704"/>
                  <a:pt x="3118481" y="2979624"/>
                  <a:pt x="3117605" y="2872351"/>
                </a:cubicBezTo>
                <a:cubicBezTo>
                  <a:pt x="3116729" y="2765078"/>
                  <a:pt x="3122421" y="2632175"/>
                  <a:pt x="3134680" y="2473641"/>
                </a:cubicBezTo>
                <a:cubicBezTo>
                  <a:pt x="3102229" y="2479771"/>
                  <a:pt x="3072513" y="2481960"/>
                  <a:pt x="3045532" y="2480209"/>
                </a:cubicBezTo>
                <a:cubicBezTo>
                  <a:pt x="3018551" y="2478457"/>
                  <a:pt x="2994527" y="2472766"/>
                  <a:pt x="2973459" y="2463136"/>
                </a:cubicBezTo>
                <a:cubicBezTo>
                  <a:pt x="2946147" y="2449202"/>
                  <a:pt x="2928037" y="2429359"/>
                  <a:pt x="2919128" y="2403607"/>
                </a:cubicBezTo>
                <a:cubicBezTo>
                  <a:pt x="2910219" y="2377855"/>
                  <a:pt x="2911387" y="2351009"/>
                  <a:pt x="2922633" y="2323069"/>
                </a:cubicBezTo>
                <a:cubicBezTo>
                  <a:pt x="2936654" y="2297316"/>
                  <a:pt x="2956371" y="2279660"/>
                  <a:pt x="2981784" y="2270101"/>
                </a:cubicBezTo>
                <a:cubicBezTo>
                  <a:pt x="3007196" y="2260542"/>
                  <a:pt x="3033047" y="2261273"/>
                  <a:pt x="3059336" y="2272295"/>
                </a:cubicBezTo>
                <a:cubicBezTo>
                  <a:pt x="3061819" y="2272404"/>
                  <a:pt x="3066054" y="2272185"/>
                  <a:pt x="3072042" y="2271638"/>
                </a:cubicBezTo>
                <a:cubicBezTo>
                  <a:pt x="3078030" y="2271091"/>
                  <a:pt x="3086647" y="2269559"/>
                  <a:pt x="3097893" y="2267042"/>
                </a:cubicBezTo>
                <a:cubicBezTo>
                  <a:pt x="3105853" y="2266130"/>
                  <a:pt x="3114904" y="2264452"/>
                  <a:pt x="3125046" y="2262006"/>
                </a:cubicBezTo>
                <a:cubicBezTo>
                  <a:pt x="3135189" y="2259560"/>
                  <a:pt x="3145987" y="2256567"/>
                  <a:pt x="3157440" y="2253025"/>
                </a:cubicBezTo>
                <a:cubicBezTo>
                  <a:pt x="3183410" y="2025187"/>
                  <a:pt x="3215507" y="1849927"/>
                  <a:pt x="3253733" y="1727245"/>
                </a:cubicBezTo>
                <a:cubicBezTo>
                  <a:pt x="3262595" y="1698656"/>
                  <a:pt x="3279449" y="1677844"/>
                  <a:pt x="3304294" y="1664809"/>
                </a:cubicBezTo>
                <a:cubicBezTo>
                  <a:pt x="3316717" y="1658291"/>
                  <a:pt x="3329662" y="1654540"/>
                  <a:pt x="3343130" y="1653554"/>
                </a:cubicBezTo>
                <a:close/>
                <a:moveTo>
                  <a:pt x="3843940" y="636985"/>
                </a:moveTo>
                <a:cubicBezTo>
                  <a:pt x="3789572" y="638735"/>
                  <a:pt x="3740464" y="670292"/>
                  <a:pt x="3696619" y="731655"/>
                </a:cubicBezTo>
                <a:cubicBezTo>
                  <a:pt x="3629973" y="819316"/>
                  <a:pt x="3589635" y="915743"/>
                  <a:pt x="3575604" y="1020936"/>
                </a:cubicBezTo>
                <a:cubicBezTo>
                  <a:pt x="3561582" y="1124375"/>
                  <a:pt x="3577366" y="1206777"/>
                  <a:pt x="3622958" y="1268139"/>
                </a:cubicBezTo>
                <a:cubicBezTo>
                  <a:pt x="3628219" y="1273688"/>
                  <a:pt x="3640496" y="1274857"/>
                  <a:pt x="3659788" y="1271645"/>
                </a:cubicBezTo>
                <a:cubicBezTo>
                  <a:pt x="3680834" y="1267189"/>
                  <a:pt x="3702757" y="1258131"/>
                  <a:pt x="3725557" y="1244470"/>
                </a:cubicBezTo>
                <a:cubicBezTo>
                  <a:pt x="3748357" y="1230810"/>
                  <a:pt x="3772033" y="1212986"/>
                  <a:pt x="3796587" y="1190997"/>
                </a:cubicBezTo>
                <a:cubicBezTo>
                  <a:pt x="3815916" y="1172662"/>
                  <a:pt x="3834257" y="1153230"/>
                  <a:pt x="3851610" y="1132703"/>
                </a:cubicBezTo>
                <a:cubicBezTo>
                  <a:pt x="3868964" y="1112176"/>
                  <a:pt x="3885107" y="1090115"/>
                  <a:pt x="3900040" y="1066519"/>
                </a:cubicBezTo>
                <a:cubicBezTo>
                  <a:pt x="3886898" y="1005193"/>
                  <a:pt x="3882080" y="942881"/>
                  <a:pt x="3885584" y="879583"/>
                </a:cubicBezTo>
                <a:cubicBezTo>
                  <a:pt x="3889089" y="816284"/>
                  <a:pt x="3900913" y="751780"/>
                  <a:pt x="3921057" y="686071"/>
                </a:cubicBezTo>
                <a:cubicBezTo>
                  <a:pt x="3914015" y="669343"/>
                  <a:pt x="3904015" y="656779"/>
                  <a:pt x="3891055" y="648380"/>
                </a:cubicBezTo>
                <a:cubicBezTo>
                  <a:pt x="3878096" y="639981"/>
                  <a:pt x="3862391" y="636182"/>
                  <a:pt x="3843940" y="636985"/>
                </a:cubicBezTo>
                <a:close/>
                <a:moveTo>
                  <a:pt x="3028893" y="591417"/>
                </a:moveTo>
                <a:cubicBezTo>
                  <a:pt x="2999070" y="590469"/>
                  <a:pt x="2970231" y="596751"/>
                  <a:pt x="2942379" y="610263"/>
                </a:cubicBezTo>
                <a:cubicBezTo>
                  <a:pt x="2914526" y="623776"/>
                  <a:pt x="2887878" y="644959"/>
                  <a:pt x="2862435" y="673813"/>
                </a:cubicBezTo>
                <a:cubicBezTo>
                  <a:pt x="2838707" y="701060"/>
                  <a:pt x="2817827" y="732032"/>
                  <a:pt x="2799794" y="766730"/>
                </a:cubicBezTo>
                <a:cubicBezTo>
                  <a:pt x="2781760" y="801428"/>
                  <a:pt x="2767012" y="839414"/>
                  <a:pt x="2755550" y="880686"/>
                </a:cubicBezTo>
                <a:cubicBezTo>
                  <a:pt x="2830895" y="819325"/>
                  <a:pt x="2893974" y="759718"/>
                  <a:pt x="2944788" y="701863"/>
                </a:cubicBezTo>
                <a:cubicBezTo>
                  <a:pt x="2983336" y="658034"/>
                  <a:pt x="3011371" y="621218"/>
                  <a:pt x="3028893" y="591417"/>
                </a:cubicBezTo>
                <a:close/>
                <a:moveTo>
                  <a:pt x="2416751" y="397053"/>
                </a:moveTo>
                <a:cubicBezTo>
                  <a:pt x="2411457" y="401358"/>
                  <a:pt x="2406710" y="405881"/>
                  <a:pt x="2402511" y="410623"/>
                </a:cubicBezTo>
                <a:cubicBezTo>
                  <a:pt x="2398312" y="415366"/>
                  <a:pt x="2394880" y="420764"/>
                  <a:pt x="2392215" y="426820"/>
                </a:cubicBezTo>
                <a:cubicBezTo>
                  <a:pt x="2397765" y="412520"/>
                  <a:pt x="2405944" y="402598"/>
                  <a:pt x="2416751" y="397053"/>
                </a:cubicBezTo>
                <a:close/>
                <a:moveTo>
                  <a:pt x="2456595" y="345889"/>
                </a:moveTo>
                <a:cubicBezTo>
                  <a:pt x="2468900" y="346254"/>
                  <a:pt x="2480739" y="347551"/>
                  <a:pt x="2492113" y="349778"/>
                </a:cubicBezTo>
                <a:cubicBezTo>
                  <a:pt x="2541478" y="358824"/>
                  <a:pt x="2574193" y="384505"/>
                  <a:pt x="2590258" y="426820"/>
                </a:cubicBezTo>
                <a:cubicBezTo>
                  <a:pt x="2600811" y="464028"/>
                  <a:pt x="2598547" y="494670"/>
                  <a:pt x="2583467" y="518746"/>
                </a:cubicBezTo>
                <a:cubicBezTo>
                  <a:pt x="2568387" y="542822"/>
                  <a:pt x="2556046" y="557705"/>
                  <a:pt x="2546444" y="563395"/>
                </a:cubicBezTo>
                <a:cubicBezTo>
                  <a:pt x="2525705" y="578173"/>
                  <a:pt x="2503651" y="585398"/>
                  <a:pt x="2480283" y="585069"/>
                </a:cubicBezTo>
                <a:cubicBezTo>
                  <a:pt x="2456915" y="584741"/>
                  <a:pt x="2435738" y="577516"/>
                  <a:pt x="2416751" y="563395"/>
                </a:cubicBezTo>
                <a:lnTo>
                  <a:pt x="2406236" y="566897"/>
                </a:lnTo>
                <a:cubicBezTo>
                  <a:pt x="2364465" y="581348"/>
                  <a:pt x="2320066" y="609823"/>
                  <a:pt x="2273038" y="652322"/>
                </a:cubicBezTo>
                <a:cubicBezTo>
                  <a:pt x="2226010" y="694821"/>
                  <a:pt x="2179858" y="753971"/>
                  <a:pt x="2134583" y="829771"/>
                </a:cubicBezTo>
                <a:cubicBezTo>
                  <a:pt x="2117093" y="860369"/>
                  <a:pt x="2101685" y="897319"/>
                  <a:pt x="2088358" y="940623"/>
                </a:cubicBezTo>
                <a:cubicBezTo>
                  <a:pt x="2075031" y="983927"/>
                  <a:pt x="2063566" y="1034022"/>
                  <a:pt x="2053964" y="1090909"/>
                </a:cubicBezTo>
                <a:cubicBezTo>
                  <a:pt x="2044408" y="1147868"/>
                  <a:pt x="2038572" y="1199131"/>
                  <a:pt x="2036457" y="1244699"/>
                </a:cubicBezTo>
                <a:cubicBezTo>
                  <a:pt x="2034341" y="1290267"/>
                  <a:pt x="2035509" y="1330138"/>
                  <a:pt x="2039958" y="1364314"/>
                </a:cubicBezTo>
                <a:lnTo>
                  <a:pt x="2039958" y="1378335"/>
                </a:lnTo>
                <a:cubicBezTo>
                  <a:pt x="2039557" y="1406048"/>
                  <a:pt x="2031168" y="1429489"/>
                  <a:pt x="2014791" y="1448658"/>
                </a:cubicBezTo>
                <a:cubicBezTo>
                  <a:pt x="1998414" y="1467827"/>
                  <a:pt x="1976457" y="1479438"/>
                  <a:pt x="1948919" y="1483491"/>
                </a:cubicBezTo>
                <a:lnTo>
                  <a:pt x="1934913" y="1483491"/>
                </a:lnTo>
                <a:cubicBezTo>
                  <a:pt x="1908834" y="1483089"/>
                  <a:pt x="1886145" y="1474691"/>
                  <a:pt x="1866847" y="1458297"/>
                </a:cubicBezTo>
                <a:cubicBezTo>
                  <a:pt x="1847549" y="1441903"/>
                  <a:pt x="1835800" y="1419923"/>
                  <a:pt x="1831602" y="1392356"/>
                </a:cubicBezTo>
                <a:cubicBezTo>
                  <a:pt x="1824884" y="1341238"/>
                  <a:pt x="1820794" y="1283987"/>
                  <a:pt x="1819334" y="1220601"/>
                </a:cubicBezTo>
                <a:cubicBezTo>
                  <a:pt x="1819626" y="1157800"/>
                  <a:pt x="1820794" y="1108142"/>
                  <a:pt x="1822839" y="1071630"/>
                </a:cubicBezTo>
                <a:cubicBezTo>
                  <a:pt x="1823788" y="1053301"/>
                  <a:pt x="1825395" y="1030809"/>
                  <a:pt x="1827659" y="1004155"/>
                </a:cubicBezTo>
                <a:cubicBezTo>
                  <a:pt x="1829922" y="977501"/>
                  <a:pt x="1832405" y="946246"/>
                  <a:pt x="1835107" y="910391"/>
                </a:cubicBezTo>
                <a:cubicBezTo>
                  <a:pt x="1842955" y="814799"/>
                  <a:pt x="1846971" y="731702"/>
                  <a:pt x="1847153" y="661097"/>
                </a:cubicBezTo>
                <a:cubicBezTo>
                  <a:pt x="1847336" y="590492"/>
                  <a:pt x="1843905" y="532828"/>
                  <a:pt x="1836860" y="488104"/>
                </a:cubicBezTo>
                <a:cubicBezTo>
                  <a:pt x="1833099" y="458337"/>
                  <a:pt x="1839301" y="432073"/>
                  <a:pt x="1855464" y="409310"/>
                </a:cubicBezTo>
                <a:cubicBezTo>
                  <a:pt x="1871626" y="386548"/>
                  <a:pt x="1894025" y="372540"/>
                  <a:pt x="1922658" y="367287"/>
                </a:cubicBezTo>
                <a:cubicBezTo>
                  <a:pt x="1952421" y="363493"/>
                  <a:pt x="1978682" y="369768"/>
                  <a:pt x="2001442" y="386110"/>
                </a:cubicBezTo>
                <a:cubicBezTo>
                  <a:pt x="2024201" y="402452"/>
                  <a:pt x="2038207" y="425361"/>
                  <a:pt x="2043460" y="454835"/>
                </a:cubicBezTo>
                <a:cubicBezTo>
                  <a:pt x="2046159" y="473220"/>
                  <a:pt x="2048639" y="492481"/>
                  <a:pt x="2050901" y="512617"/>
                </a:cubicBezTo>
                <a:cubicBezTo>
                  <a:pt x="2053162" y="532753"/>
                  <a:pt x="2054767" y="553765"/>
                  <a:pt x="2055715" y="575652"/>
                </a:cubicBezTo>
                <a:cubicBezTo>
                  <a:pt x="2097814" y="525677"/>
                  <a:pt x="2141995" y="483362"/>
                  <a:pt x="2188256" y="448707"/>
                </a:cubicBezTo>
                <a:cubicBezTo>
                  <a:pt x="2234517" y="414052"/>
                  <a:pt x="2282641" y="387496"/>
                  <a:pt x="2332626" y="369038"/>
                </a:cubicBezTo>
                <a:cubicBezTo>
                  <a:pt x="2363260" y="357728"/>
                  <a:pt x="2391813" y="350577"/>
                  <a:pt x="2418285" y="347585"/>
                </a:cubicBezTo>
                <a:cubicBezTo>
                  <a:pt x="2431520" y="346089"/>
                  <a:pt x="2444291" y="345523"/>
                  <a:pt x="2456595" y="345889"/>
                </a:cubicBezTo>
                <a:close/>
                <a:moveTo>
                  <a:pt x="4677301" y="44484"/>
                </a:moveTo>
                <a:cubicBezTo>
                  <a:pt x="4684152" y="44515"/>
                  <a:pt x="4691187" y="45210"/>
                  <a:pt x="4698408" y="46569"/>
                </a:cubicBezTo>
                <a:cubicBezTo>
                  <a:pt x="4727983" y="53506"/>
                  <a:pt x="4750767" y="68547"/>
                  <a:pt x="4766759" y="91693"/>
                </a:cubicBezTo>
                <a:cubicBezTo>
                  <a:pt x="4782752" y="114838"/>
                  <a:pt x="4788010" y="141270"/>
                  <a:pt x="4782533" y="170987"/>
                </a:cubicBezTo>
                <a:cubicBezTo>
                  <a:pt x="4774609" y="210488"/>
                  <a:pt x="4764167" y="258970"/>
                  <a:pt x="4751205" y="316433"/>
                </a:cubicBezTo>
                <a:cubicBezTo>
                  <a:pt x="4738243" y="373896"/>
                  <a:pt x="4722980" y="439901"/>
                  <a:pt x="4705418" y="514449"/>
                </a:cubicBezTo>
                <a:cubicBezTo>
                  <a:pt x="4671827" y="663400"/>
                  <a:pt x="4647874" y="772046"/>
                  <a:pt x="4633561" y="840388"/>
                </a:cubicBezTo>
                <a:lnTo>
                  <a:pt x="4637067" y="840388"/>
                </a:lnTo>
                <a:cubicBezTo>
                  <a:pt x="4665400" y="815855"/>
                  <a:pt x="4699868" y="784313"/>
                  <a:pt x="4740470" y="745761"/>
                </a:cubicBezTo>
                <a:lnTo>
                  <a:pt x="4786038" y="703704"/>
                </a:lnTo>
                <a:lnTo>
                  <a:pt x="4836864" y="654638"/>
                </a:lnTo>
                <a:lnTo>
                  <a:pt x="4884183" y="612582"/>
                </a:lnTo>
                <a:cubicBezTo>
                  <a:pt x="4913065" y="586114"/>
                  <a:pt x="4939427" y="562822"/>
                  <a:pt x="4963270" y="542706"/>
                </a:cubicBezTo>
                <a:cubicBezTo>
                  <a:pt x="4987112" y="522590"/>
                  <a:pt x="5013912" y="501489"/>
                  <a:pt x="5043670" y="479402"/>
                </a:cubicBezTo>
                <a:cubicBezTo>
                  <a:pt x="5068316" y="461988"/>
                  <a:pt x="5094386" y="455198"/>
                  <a:pt x="5121880" y="459031"/>
                </a:cubicBezTo>
                <a:cubicBezTo>
                  <a:pt x="5149374" y="462864"/>
                  <a:pt x="5172377" y="476664"/>
                  <a:pt x="5190888" y="500431"/>
                </a:cubicBezTo>
                <a:cubicBezTo>
                  <a:pt x="5208305" y="525073"/>
                  <a:pt x="5215096" y="551139"/>
                  <a:pt x="5211262" y="578630"/>
                </a:cubicBezTo>
                <a:cubicBezTo>
                  <a:pt x="5207429" y="606120"/>
                  <a:pt x="5193627" y="629119"/>
                  <a:pt x="5169857" y="647629"/>
                </a:cubicBezTo>
                <a:cubicBezTo>
                  <a:pt x="5115819" y="687933"/>
                  <a:pt x="5020594" y="772046"/>
                  <a:pt x="4884183" y="899968"/>
                </a:cubicBezTo>
                <a:cubicBezTo>
                  <a:pt x="4875712" y="908730"/>
                  <a:pt x="4868118" y="915740"/>
                  <a:pt x="4861400" y="920997"/>
                </a:cubicBezTo>
                <a:cubicBezTo>
                  <a:pt x="4911933" y="959257"/>
                  <a:pt x="4959837" y="1010659"/>
                  <a:pt x="5005113" y="1075204"/>
                </a:cubicBezTo>
                <a:cubicBezTo>
                  <a:pt x="5037536" y="1121569"/>
                  <a:pt x="5067768" y="1171657"/>
                  <a:pt x="5095810" y="1225469"/>
                </a:cubicBezTo>
                <a:cubicBezTo>
                  <a:pt x="5123851" y="1279281"/>
                  <a:pt x="5149703" y="1337255"/>
                  <a:pt x="5173363" y="1399391"/>
                </a:cubicBezTo>
                <a:cubicBezTo>
                  <a:pt x="5183403" y="1427465"/>
                  <a:pt x="5182600" y="1454116"/>
                  <a:pt x="5170952" y="1479342"/>
                </a:cubicBezTo>
                <a:cubicBezTo>
                  <a:pt x="5159305" y="1504569"/>
                  <a:pt x="5139661" y="1522896"/>
                  <a:pt x="5112022" y="1534322"/>
                </a:cubicBezTo>
                <a:cubicBezTo>
                  <a:pt x="5083943" y="1544362"/>
                  <a:pt x="5057289" y="1543559"/>
                  <a:pt x="5032059" y="1531913"/>
                </a:cubicBezTo>
                <a:cubicBezTo>
                  <a:pt x="5006829" y="1520267"/>
                  <a:pt x="4988500" y="1500626"/>
                  <a:pt x="4977071" y="1472990"/>
                </a:cubicBezTo>
                <a:cubicBezTo>
                  <a:pt x="4956953" y="1419616"/>
                  <a:pt x="4934972" y="1369966"/>
                  <a:pt x="4911130" y="1324039"/>
                </a:cubicBezTo>
                <a:cubicBezTo>
                  <a:pt x="4887287" y="1278113"/>
                  <a:pt x="4861363" y="1235472"/>
                  <a:pt x="4833358" y="1196117"/>
                </a:cubicBezTo>
                <a:cubicBezTo>
                  <a:pt x="4787498" y="1131280"/>
                  <a:pt x="4742515" y="1087471"/>
                  <a:pt x="4698408" y="1064690"/>
                </a:cubicBezTo>
                <a:cubicBezTo>
                  <a:pt x="4657806" y="1095941"/>
                  <a:pt x="4618080" y="1124562"/>
                  <a:pt x="4579231" y="1150556"/>
                </a:cubicBezTo>
                <a:cubicBezTo>
                  <a:pt x="4563749" y="1266504"/>
                  <a:pt x="4556155" y="1374566"/>
                  <a:pt x="4556447" y="1474742"/>
                </a:cubicBezTo>
                <a:cubicBezTo>
                  <a:pt x="4555681" y="1504423"/>
                  <a:pt x="4545395" y="1529175"/>
                  <a:pt x="4525590" y="1548998"/>
                </a:cubicBezTo>
                <a:cubicBezTo>
                  <a:pt x="4505784" y="1568822"/>
                  <a:pt x="4481055" y="1579117"/>
                  <a:pt x="4451401" y="1579884"/>
                </a:cubicBezTo>
                <a:cubicBezTo>
                  <a:pt x="4421747" y="1579117"/>
                  <a:pt x="4397017" y="1568822"/>
                  <a:pt x="4377212" y="1548998"/>
                </a:cubicBezTo>
                <a:cubicBezTo>
                  <a:pt x="4357406" y="1529175"/>
                  <a:pt x="4347120" y="1504423"/>
                  <a:pt x="4346354" y="1474742"/>
                </a:cubicBezTo>
                <a:lnTo>
                  <a:pt x="4353920" y="1299459"/>
                </a:lnTo>
                <a:lnTo>
                  <a:pt x="4340200" y="1310783"/>
                </a:lnTo>
                <a:cubicBezTo>
                  <a:pt x="4309146" y="1333772"/>
                  <a:pt x="4276860" y="1349865"/>
                  <a:pt x="4243341" y="1359061"/>
                </a:cubicBezTo>
                <a:cubicBezTo>
                  <a:pt x="4196916" y="1371290"/>
                  <a:pt x="4153561" y="1370926"/>
                  <a:pt x="4113276" y="1357970"/>
                </a:cubicBezTo>
                <a:cubicBezTo>
                  <a:pt x="4072991" y="1345013"/>
                  <a:pt x="4035773" y="1319687"/>
                  <a:pt x="4001621" y="1281990"/>
                </a:cubicBezTo>
                <a:cubicBezTo>
                  <a:pt x="3991112" y="1293449"/>
                  <a:pt x="3980604" y="1304688"/>
                  <a:pt x="3970096" y="1315709"/>
                </a:cubicBezTo>
                <a:cubicBezTo>
                  <a:pt x="3959587" y="1326729"/>
                  <a:pt x="3949079" y="1337093"/>
                  <a:pt x="3938570" y="1346800"/>
                </a:cubicBezTo>
                <a:cubicBezTo>
                  <a:pt x="3900023" y="1381883"/>
                  <a:pt x="3861022" y="1410286"/>
                  <a:pt x="3821569" y="1432011"/>
                </a:cubicBezTo>
                <a:cubicBezTo>
                  <a:pt x="3782116" y="1453735"/>
                  <a:pt x="3742220" y="1468561"/>
                  <a:pt x="3701880" y="1476488"/>
                </a:cubicBezTo>
                <a:cubicBezTo>
                  <a:pt x="3654748" y="1487254"/>
                  <a:pt x="3609607" y="1486308"/>
                  <a:pt x="3566458" y="1473648"/>
                </a:cubicBezTo>
                <a:cubicBezTo>
                  <a:pt x="3523309" y="1460989"/>
                  <a:pt x="3486087" y="1435090"/>
                  <a:pt x="3454792" y="1395952"/>
                </a:cubicBezTo>
                <a:cubicBezTo>
                  <a:pt x="3440514" y="1376261"/>
                  <a:pt x="3427859" y="1356032"/>
                  <a:pt x="3416825" y="1335263"/>
                </a:cubicBezTo>
                <a:lnTo>
                  <a:pt x="3391699" y="1278381"/>
                </a:lnTo>
                <a:lnTo>
                  <a:pt x="3375829" y="1297921"/>
                </a:lnTo>
                <a:cubicBezTo>
                  <a:pt x="3368017" y="1307514"/>
                  <a:pt x="3358672" y="1318091"/>
                  <a:pt x="3347793" y="1329654"/>
                </a:cubicBezTo>
                <a:cubicBezTo>
                  <a:pt x="3336915" y="1341216"/>
                  <a:pt x="3324066" y="1353982"/>
                  <a:pt x="3309245" y="1367952"/>
                </a:cubicBezTo>
                <a:cubicBezTo>
                  <a:pt x="3294424" y="1381958"/>
                  <a:pt x="3280261" y="1394214"/>
                  <a:pt x="3266754" y="1404718"/>
                </a:cubicBezTo>
                <a:cubicBezTo>
                  <a:pt x="3253248" y="1415223"/>
                  <a:pt x="3239960" y="1423977"/>
                  <a:pt x="3226892" y="1430980"/>
                </a:cubicBezTo>
                <a:cubicBezTo>
                  <a:pt x="3200974" y="1445497"/>
                  <a:pt x="3168704" y="1458920"/>
                  <a:pt x="3130083" y="1471248"/>
                </a:cubicBezTo>
                <a:cubicBezTo>
                  <a:pt x="3091461" y="1483576"/>
                  <a:pt x="3049555" y="1491747"/>
                  <a:pt x="3004363" y="1495759"/>
                </a:cubicBezTo>
                <a:cubicBezTo>
                  <a:pt x="2913833" y="1502367"/>
                  <a:pt x="2834691" y="1490041"/>
                  <a:pt x="2766940" y="1458779"/>
                </a:cubicBezTo>
                <a:cubicBezTo>
                  <a:pt x="2699188" y="1427518"/>
                  <a:pt x="2644578" y="1379734"/>
                  <a:pt x="2603109" y="1315429"/>
                </a:cubicBezTo>
                <a:cubicBezTo>
                  <a:pt x="2533019" y="1207059"/>
                  <a:pt x="2510241" y="1073248"/>
                  <a:pt x="2534773" y="913996"/>
                </a:cubicBezTo>
                <a:cubicBezTo>
                  <a:pt x="2546236" y="838608"/>
                  <a:pt x="2566240" y="769362"/>
                  <a:pt x="2594786" y="706256"/>
                </a:cubicBezTo>
                <a:cubicBezTo>
                  <a:pt x="2623333" y="643151"/>
                  <a:pt x="2659982" y="586196"/>
                  <a:pt x="2704737" y="535393"/>
                </a:cubicBezTo>
                <a:cubicBezTo>
                  <a:pt x="2754273" y="478527"/>
                  <a:pt x="2811584" y="436433"/>
                  <a:pt x="2876671" y="409110"/>
                </a:cubicBezTo>
                <a:cubicBezTo>
                  <a:pt x="2941758" y="381786"/>
                  <a:pt x="3011773" y="374275"/>
                  <a:pt x="3086716" y="386576"/>
                </a:cubicBezTo>
                <a:cubicBezTo>
                  <a:pt x="3150561" y="398284"/>
                  <a:pt x="3196776" y="425203"/>
                  <a:pt x="3225358" y="467335"/>
                </a:cubicBezTo>
                <a:cubicBezTo>
                  <a:pt x="3253941" y="509466"/>
                  <a:pt x="3260293" y="559592"/>
                  <a:pt x="3244414" y="617712"/>
                </a:cubicBezTo>
                <a:cubicBezTo>
                  <a:pt x="3227184" y="680825"/>
                  <a:pt x="3179290" y="756212"/>
                  <a:pt x="3100734" y="843869"/>
                </a:cubicBezTo>
                <a:cubicBezTo>
                  <a:pt x="3075399" y="871080"/>
                  <a:pt x="3048533" y="898619"/>
                  <a:pt x="3020132" y="926487"/>
                </a:cubicBezTo>
                <a:cubicBezTo>
                  <a:pt x="2991732" y="954355"/>
                  <a:pt x="2961361" y="982333"/>
                  <a:pt x="2929018" y="1010420"/>
                </a:cubicBezTo>
                <a:cubicBezTo>
                  <a:pt x="2896602" y="1038434"/>
                  <a:pt x="2865939" y="1063928"/>
                  <a:pt x="2837028" y="1086901"/>
                </a:cubicBezTo>
                <a:cubicBezTo>
                  <a:pt x="2808116" y="1109875"/>
                  <a:pt x="2780957" y="1130548"/>
                  <a:pt x="2755550" y="1148919"/>
                </a:cubicBezTo>
                <a:cubicBezTo>
                  <a:pt x="2761099" y="1168204"/>
                  <a:pt x="2769276" y="1185736"/>
                  <a:pt x="2780081" y="1201514"/>
                </a:cubicBezTo>
                <a:cubicBezTo>
                  <a:pt x="2800305" y="1233947"/>
                  <a:pt x="2827756" y="1257175"/>
                  <a:pt x="2862435" y="1271198"/>
                </a:cubicBezTo>
                <a:cubicBezTo>
                  <a:pt x="2897113" y="1285221"/>
                  <a:pt x="2938582" y="1290044"/>
                  <a:pt x="2986841" y="1285666"/>
                </a:cubicBezTo>
                <a:cubicBezTo>
                  <a:pt x="2999106" y="1284826"/>
                  <a:pt x="3010495" y="1283877"/>
                  <a:pt x="3021008" y="1282817"/>
                </a:cubicBezTo>
                <a:cubicBezTo>
                  <a:pt x="3031522" y="1281758"/>
                  <a:pt x="3041159" y="1280370"/>
                  <a:pt x="3049920" y="1278654"/>
                </a:cubicBezTo>
                <a:cubicBezTo>
                  <a:pt x="3068902" y="1274380"/>
                  <a:pt x="3087446" y="1267148"/>
                  <a:pt x="3105552" y="1256958"/>
                </a:cubicBezTo>
                <a:cubicBezTo>
                  <a:pt x="3123658" y="1246768"/>
                  <a:pt x="3137822" y="1238221"/>
                  <a:pt x="3148043" y="1231318"/>
                </a:cubicBezTo>
                <a:cubicBezTo>
                  <a:pt x="3153299" y="1227775"/>
                  <a:pt x="3159870" y="1222150"/>
                  <a:pt x="3167755" y="1214444"/>
                </a:cubicBezTo>
                <a:cubicBezTo>
                  <a:pt x="3175640" y="1206737"/>
                  <a:pt x="3184839" y="1197168"/>
                  <a:pt x="3195352" y="1185736"/>
                </a:cubicBezTo>
                <a:cubicBezTo>
                  <a:pt x="3216670" y="1162945"/>
                  <a:pt x="3231856" y="1145413"/>
                  <a:pt x="3240909" y="1133141"/>
                </a:cubicBezTo>
                <a:lnTo>
                  <a:pt x="3298732" y="1059508"/>
                </a:lnTo>
                <a:cubicBezTo>
                  <a:pt x="3312777" y="1041785"/>
                  <a:pt x="3329471" y="1029917"/>
                  <a:pt x="3348813" y="1023904"/>
                </a:cubicBezTo>
                <a:lnTo>
                  <a:pt x="3364545" y="1020745"/>
                </a:lnTo>
                <a:lnTo>
                  <a:pt x="3367222" y="990896"/>
                </a:lnTo>
                <a:cubicBezTo>
                  <a:pt x="3373763" y="943623"/>
                  <a:pt x="3384877" y="896713"/>
                  <a:pt x="3400564" y="850167"/>
                </a:cubicBezTo>
                <a:cubicBezTo>
                  <a:pt x="3431938" y="757075"/>
                  <a:pt x="3473941" y="675509"/>
                  <a:pt x="3526574" y="605471"/>
                </a:cubicBezTo>
                <a:cubicBezTo>
                  <a:pt x="3568410" y="550102"/>
                  <a:pt x="3616179" y="507208"/>
                  <a:pt x="3669882" y="476789"/>
                </a:cubicBezTo>
                <a:cubicBezTo>
                  <a:pt x="3723585" y="446369"/>
                  <a:pt x="3779266" y="429737"/>
                  <a:pt x="3836925" y="426892"/>
                </a:cubicBezTo>
                <a:cubicBezTo>
                  <a:pt x="3883441" y="425980"/>
                  <a:pt x="3925785" y="433493"/>
                  <a:pt x="3963958" y="449432"/>
                </a:cubicBezTo>
                <a:cubicBezTo>
                  <a:pt x="4002130" y="465372"/>
                  <a:pt x="4035701" y="489956"/>
                  <a:pt x="4064671" y="523184"/>
                </a:cubicBezTo>
                <a:cubicBezTo>
                  <a:pt x="4073428" y="521434"/>
                  <a:pt x="4082185" y="521434"/>
                  <a:pt x="4090942" y="523184"/>
                </a:cubicBezTo>
                <a:cubicBezTo>
                  <a:pt x="4127174" y="531683"/>
                  <a:pt x="4153226" y="545762"/>
                  <a:pt x="4169098" y="565422"/>
                </a:cubicBezTo>
                <a:cubicBezTo>
                  <a:pt x="4184970" y="585082"/>
                  <a:pt x="4193946" y="601349"/>
                  <a:pt x="4196026" y="614225"/>
                </a:cubicBezTo>
                <a:cubicBezTo>
                  <a:pt x="4198579" y="623818"/>
                  <a:pt x="4200477" y="633963"/>
                  <a:pt x="4201718" y="644659"/>
                </a:cubicBezTo>
                <a:cubicBezTo>
                  <a:pt x="4202959" y="655356"/>
                  <a:pt x="4203981" y="666822"/>
                  <a:pt x="4204784" y="679059"/>
                </a:cubicBezTo>
                <a:cubicBezTo>
                  <a:pt x="4205076" y="693084"/>
                  <a:pt x="4204492" y="708863"/>
                  <a:pt x="4203032" y="726395"/>
                </a:cubicBezTo>
                <a:cubicBezTo>
                  <a:pt x="4203068" y="727308"/>
                  <a:pt x="4202995" y="728551"/>
                  <a:pt x="4202812" y="730121"/>
                </a:cubicBezTo>
                <a:cubicBezTo>
                  <a:pt x="4202630" y="731692"/>
                  <a:pt x="4202119" y="733372"/>
                  <a:pt x="4201279" y="735162"/>
                </a:cubicBezTo>
                <a:lnTo>
                  <a:pt x="4201279" y="742174"/>
                </a:lnTo>
                <a:lnTo>
                  <a:pt x="4201279" y="743928"/>
                </a:lnTo>
                <a:cubicBezTo>
                  <a:pt x="4202082" y="803573"/>
                  <a:pt x="4196099" y="862233"/>
                  <a:pt x="4183328" y="919907"/>
                </a:cubicBezTo>
                <a:cubicBezTo>
                  <a:pt x="4170558" y="977581"/>
                  <a:pt x="4151438" y="1034049"/>
                  <a:pt x="4125970" y="1089313"/>
                </a:cubicBezTo>
                <a:cubicBezTo>
                  <a:pt x="4129473" y="1098874"/>
                  <a:pt x="4133413" y="1107340"/>
                  <a:pt x="4137792" y="1114711"/>
                </a:cubicBezTo>
                <a:cubicBezTo>
                  <a:pt x="4142171" y="1122083"/>
                  <a:pt x="4146987" y="1128798"/>
                  <a:pt x="4152241" y="1134855"/>
                </a:cubicBezTo>
                <a:cubicBezTo>
                  <a:pt x="4164501" y="1152371"/>
                  <a:pt x="4176761" y="1159378"/>
                  <a:pt x="4189020" y="1155874"/>
                </a:cubicBezTo>
                <a:cubicBezTo>
                  <a:pt x="4205702" y="1151423"/>
                  <a:pt x="4223590" y="1138869"/>
                  <a:pt x="4242685" y="1118215"/>
                </a:cubicBezTo>
                <a:cubicBezTo>
                  <a:pt x="4261780" y="1097560"/>
                  <a:pt x="4281862" y="1069243"/>
                  <a:pt x="4302930" y="1033262"/>
                </a:cubicBezTo>
                <a:cubicBezTo>
                  <a:pt x="4318046" y="1007570"/>
                  <a:pt x="4339077" y="991073"/>
                  <a:pt x="4366023" y="983772"/>
                </a:cubicBezTo>
                <a:cubicBezTo>
                  <a:pt x="4372760" y="981946"/>
                  <a:pt x="4379455" y="980805"/>
                  <a:pt x="4386109" y="980349"/>
                </a:cubicBezTo>
                <a:lnTo>
                  <a:pt x="4393266" y="980596"/>
                </a:lnTo>
                <a:lnTo>
                  <a:pt x="4400738" y="937808"/>
                </a:lnTo>
                <a:cubicBezTo>
                  <a:pt x="4422404" y="817443"/>
                  <a:pt x="4450964" y="679828"/>
                  <a:pt x="4486417" y="524964"/>
                </a:cubicBezTo>
                <a:cubicBezTo>
                  <a:pt x="4535440" y="316725"/>
                  <a:pt x="4565209" y="184714"/>
                  <a:pt x="4575726" y="128930"/>
                </a:cubicBezTo>
                <a:cubicBezTo>
                  <a:pt x="4582699" y="100199"/>
                  <a:pt x="4597670" y="77931"/>
                  <a:pt x="4620636" y="62124"/>
                </a:cubicBezTo>
                <a:cubicBezTo>
                  <a:pt x="4637861" y="50269"/>
                  <a:pt x="4656749" y="44389"/>
                  <a:pt x="4677301" y="44484"/>
                </a:cubicBezTo>
                <a:close/>
                <a:moveTo>
                  <a:pt x="847245" y="148"/>
                </a:moveTo>
                <a:cubicBezTo>
                  <a:pt x="854075" y="-208"/>
                  <a:pt x="861110" y="80"/>
                  <a:pt x="868350" y="1010"/>
                </a:cubicBezTo>
                <a:cubicBezTo>
                  <a:pt x="897902" y="5466"/>
                  <a:pt x="921121" y="18899"/>
                  <a:pt x="938005" y="41311"/>
                </a:cubicBezTo>
                <a:cubicBezTo>
                  <a:pt x="954890" y="63722"/>
                  <a:pt x="961468" y="89409"/>
                  <a:pt x="957740" y="118372"/>
                </a:cubicBezTo>
                <a:lnTo>
                  <a:pt x="941935" y="247930"/>
                </a:lnTo>
                <a:cubicBezTo>
                  <a:pt x="1014173" y="171400"/>
                  <a:pt x="1091952" y="117828"/>
                  <a:pt x="1175273" y="87214"/>
                </a:cubicBezTo>
                <a:cubicBezTo>
                  <a:pt x="1258594" y="56600"/>
                  <a:pt x="1334799" y="49336"/>
                  <a:pt x="1403888" y="65421"/>
                </a:cubicBezTo>
                <a:cubicBezTo>
                  <a:pt x="1472976" y="81506"/>
                  <a:pt x="1522290" y="121333"/>
                  <a:pt x="1551829" y="184902"/>
                </a:cubicBezTo>
                <a:cubicBezTo>
                  <a:pt x="1564998" y="213826"/>
                  <a:pt x="1572367" y="245281"/>
                  <a:pt x="1573936" y="279264"/>
                </a:cubicBezTo>
                <a:cubicBezTo>
                  <a:pt x="1575505" y="313248"/>
                  <a:pt x="1571054" y="349540"/>
                  <a:pt x="1560583" y="388141"/>
                </a:cubicBezTo>
                <a:cubicBezTo>
                  <a:pt x="1544866" y="443430"/>
                  <a:pt x="1516772" y="502444"/>
                  <a:pt x="1476299" y="565183"/>
                </a:cubicBezTo>
                <a:cubicBezTo>
                  <a:pt x="1435826" y="627922"/>
                  <a:pt x="1382730" y="693948"/>
                  <a:pt x="1317011" y="763260"/>
                </a:cubicBezTo>
                <a:cubicBezTo>
                  <a:pt x="1365295" y="786012"/>
                  <a:pt x="1409947" y="813693"/>
                  <a:pt x="1450967" y="846304"/>
                </a:cubicBezTo>
                <a:cubicBezTo>
                  <a:pt x="1491986" y="878915"/>
                  <a:pt x="1529147" y="916675"/>
                  <a:pt x="1562449" y="959585"/>
                </a:cubicBezTo>
                <a:cubicBezTo>
                  <a:pt x="1628255" y="1036238"/>
                  <a:pt x="1668238" y="1127898"/>
                  <a:pt x="1682399" y="1234565"/>
                </a:cubicBezTo>
                <a:cubicBezTo>
                  <a:pt x="1696560" y="1341232"/>
                  <a:pt x="1673501" y="1455231"/>
                  <a:pt x="1613221" y="1576563"/>
                </a:cubicBezTo>
                <a:cubicBezTo>
                  <a:pt x="1565178" y="1658741"/>
                  <a:pt x="1504945" y="1711486"/>
                  <a:pt x="1432521" y="1734799"/>
                </a:cubicBezTo>
                <a:cubicBezTo>
                  <a:pt x="1360098" y="1758111"/>
                  <a:pt x="1290626" y="1757889"/>
                  <a:pt x="1224106" y="1734131"/>
                </a:cubicBezTo>
                <a:cubicBezTo>
                  <a:pt x="1188212" y="1721073"/>
                  <a:pt x="1156696" y="1702982"/>
                  <a:pt x="1129557" y="1679858"/>
                </a:cubicBezTo>
                <a:cubicBezTo>
                  <a:pt x="1102417" y="1656733"/>
                  <a:pt x="1079655" y="1628138"/>
                  <a:pt x="1061271" y="1594071"/>
                </a:cubicBezTo>
                <a:cubicBezTo>
                  <a:pt x="1025935" y="1527804"/>
                  <a:pt x="1026518" y="1453619"/>
                  <a:pt x="1063022" y="1371515"/>
                </a:cubicBezTo>
                <a:cubicBezTo>
                  <a:pt x="1076956" y="1343980"/>
                  <a:pt x="1096800" y="1325428"/>
                  <a:pt x="1122553" y="1315860"/>
                </a:cubicBezTo>
                <a:cubicBezTo>
                  <a:pt x="1148306" y="1306292"/>
                  <a:pt x="1175153" y="1307899"/>
                  <a:pt x="1203095" y="1320681"/>
                </a:cubicBezTo>
                <a:cubicBezTo>
                  <a:pt x="1230455" y="1333024"/>
                  <a:pt x="1248843" y="1352160"/>
                  <a:pt x="1258260" y="1378088"/>
                </a:cubicBezTo>
                <a:cubicBezTo>
                  <a:pt x="1267677" y="1404016"/>
                  <a:pt x="1266797" y="1431040"/>
                  <a:pt x="1255622" y="1459159"/>
                </a:cubicBezTo>
                <a:cubicBezTo>
                  <a:pt x="1246867" y="1477528"/>
                  <a:pt x="1245556" y="1492939"/>
                  <a:pt x="1251690" y="1505392"/>
                </a:cubicBezTo>
                <a:cubicBezTo>
                  <a:pt x="1257824" y="1517845"/>
                  <a:pt x="1271411" y="1527559"/>
                  <a:pt x="1292449" y="1534534"/>
                </a:cubicBezTo>
                <a:cubicBezTo>
                  <a:pt x="1314635" y="1545008"/>
                  <a:pt x="1338685" y="1545518"/>
                  <a:pt x="1364600" y="1536062"/>
                </a:cubicBezTo>
                <a:cubicBezTo>
                  <a:pt x="1390514" y="1526607"/>
                  <a:pt x="1411494" y="1507400"/>
                  <a:pt x="1427540" y="1478441"/>
                </a:cubicBezTo>
                <a:cubicBezTo>
                  <a:pt x="1502642" y="1339963"/>
                  <a:pt x="1492700" y="1210248"/>
                  <a:pt x="1397714" y="1089299"/>
                </a:cubicBezTo>
                <a:cubicBezTo>
                  <a:pt x="1377611" y="1063955"/>
                  <a:pt x="1355974" y="1041459"/>
                  <a:pt x="1332802" y="1021812"/>
                </a:cubicBezTo>
                <a:cubicBezTo>
                  <a:pt x="1309631" y="1002165"/>
                  <a:pt x="1284488" y="984928"/>
                  <a:pt x="1257373" y="970102"/>
                </a:cubicBezTo>
                <a:cubicBezTo>
                  <a:pt x="1230271" y="955166"/>
                  <a:pt x="1205685" y="943845"/>
                  <a:pt x="1183616" y="936140"/>
                </a:cubicBezTo>
                <a:cubicBezTo>
                  <a:pt x="1161547" y="928434"/>
                  <a:pt x="1141776" y="924563"/>
                  <a:pt x="1124304" y="924527"/>
                </a:cubicBezTo>
                <a:cubicBezTo>
                  <a:pt x="1100156" y="924052"/>
                  <a:pt x="1078852" y="916675"/>
                  <a:pt x="1060391" y="902396"/>
                </a:cubicBezTo>
                <a:cubicBezTo>
                  <a:pt x="1041930" y="888118"/>
                  <a:pt x="1029371" y="869785"/>
                  <a:pt x="1022715" y="847399"/>
                </a:cubicBezTo>
                <a:cubicBezTo>
                  <a:pt x="1014813" y="826803"/>
                  <a:pt x="1013055" y="806206"/>
                  <a:pt x="1017441" y="785610"/>
                </a:cubicBezTo>
                <a:cubicBezTo>
                  <a:pt x="1021827" y="765014"/>
                  <a:pt x="1032352" y="747046"/>
                  <a:pt x="1049014" y="731708"/>
                </a:cubicBezTo>
                <a:cubicBezTo>
                  <a:pt x="1136603" y="651112"/>
                  <a:pt x="1206167" y="577417"/>
                  <a:pt x="1257707" y="510625"/>
                </a:cubicBezTo>
                <a:cubicBezTo>
                  <a:pt x="1309247" y="443832"/>
                  <a:pt x="1342504" y="383722"/>
                  <a:pt x="1357477" y="330296"/>
                </a:cubicBezTo>
                <a:cubicBezTo>
                  <a:pt x="1361787" y="317112"/>
                  <a:pt x="1364125" y="305792"/>
                  <a:pt x="1364491" y="296333"/>
                </a:cubicBezTo>
                <a:cubicBezTo>
                  <a:pt x="1364857" y="286875"/>
                  <a:pt x="1363690" y="279498"/>
                  <a:pt x="1360991" y="274203"/>
                </a:cubicBezTo>
                <a:cubicBezTo>
                  <a:pt x="1360991" y="272451"/>
                  <a:pt x="1357477" y="270696"/>
                  <a:pt x="1350451" y="268939"/>
                </a:cubicBezTo>
                <a:cubicBezTo>
                  <a:pt x="1336212" y="265108"/>
                  <a:pt x="1316824" y="265767"/>
                  <a:pt x="1292288" y="270915"/>
                </a:cubicBezTo>
                <a:cubicBezTo>
                  <a:pt x="1267751" y="276063"/>
                  <a:pt x="1239188" y="287676"/>
                  <a:pt x="1206597" y="305755"/>
                </a:cubicBezTo>
                <a:cubicBezTo>
                  <a:pt x="1158628" y="329273"/>
                  <a:pt x="1109211" y="371197"/>
                  <a:pt x="1058344" y="431525"/>
                </a:cubicBezTo>
                <a:cubicBezTo>
                  <a:pt x="1007478" y="491854"/>
                  <a:pt x="964577" y="571464"/>
                  <a:pt x="929643" y="670357"/>
                </a:cubicBezTo>
                <a:lnTo>
                  <a:pt x="924374" y="684380"/>
                </a:lnTo>
                <a:cubicBezTo>
                  <a:pt x="926130" y="809676"/>
                  <a:pt x="934033" y="929822"/>
                  <a:pt x="948081" y="1044819"/>
                </a:cubicBezTo>
                <a:cubicBezTo>
                  <a:pt x="962130" y="1159816"/>
                  <a:pt x="982325" y="1269884"/>
                  <a:pt x="1008666" y="1375021"/>
                </a:cubicBezTo>
                <a:cubicBezTo>
                  <a:pt x="1015215" y="1404783"/>
                  <a:pt x="1011337" y="1431588"/>
                  <a:pt x="997032" y="1455435"/>
                </a:cubicBezTo>
                <a:cubicBezTo>
                  <a:pt x="982727" y="1479281"/>
                  <a:pt x="960850" y="1495130"/>
                  <a:pt x="931398" y="1502982"/>
                </a:cubicBezTo>
                <a:cubicBezTo>
                  <a:pt x="902501" y="1509482"/>
                  <a:pt x="876233" y="1505684"/>
                  <a:pt x="852595" y="1491588"/>
                </a:cubicBezTo>
                <a:cubicBezTo>
                  <a:pt x="828958" y="1477492"/>
                  <a:pt x="813200" y="1456165"/>
                  <a:pt x="805322" y="1427607"/>
                </a:cubicBezTo>
                <a:cubicBezTo>
                  <a:pt x="780812" y="1328605"/>
                  <a:pt x="761116" y="1225550"/>
                  <a:pt x="746235" y="1118441"/>
                </a:cubicBezTo>
                <a:cubicBezTo>
                  <a:pt x="731353" y="1011331"/>
                  <a:pt x="721286" y="899950"/>
                  <a:pt x="716034" y="784295"/>
                </a:cubicBezTo>
                <a:cubicBezTo>
                  <a:pt x="711580" y="667723"/>
                  <a:pt x="712162" y="551603"/>
                  <a:pt x="717781" y="435934"/>
                </a:cubicBezTo>
                <a:cubicBezTo>
                  <a:pt x="723400" y="320265"/>
                  <a:pt x="734489" y="205073"/>
                  <a:pt x="751049" y="90360"/>
                </a:cubicBezTo>
                <a:cubicBezTo>
                  <a:pt x="755499" y="60800"/>
                  <a:pt x="768921" y="37588"/>
                  <a:pt x="791316" y="20723"/>
                </a:cubicBezTo>
                <a:cubicBezTo>
                  <a:pt x="808113" y="8074"/>
                  <a:pt x="826755" y="1216"/>
                  <a:pt x="847245" y="1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635000" dist="2159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5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3E3C4-8601-4563-98B7-1A7CD9C6D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940CCA-9472-409E-9DC2-3AC6F854B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4E6145-DAE8-4E95-84B6-CE1550EF1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679B20-B1D3-4559-8033-E2D7401E6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07BA7C-62FC-405B-8FAE-7D93B72D9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04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66A7B-A241-4744-AA16-B484B721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C1BD23-2AF8-49BF-B4F2-3CB8B45E1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D850F0-0870-42B1-8285-8EF1FDF7D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A69BFB-B0EF-45C1-91C0-03C6EEB4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AF7255-C990-4B9B-8890-0239F422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26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6F2B0-E3C5-43CC-8F3D-A74FF821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29A6B9-F30B-4469-A9FC-21E7CEB21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45E539-E51F-4A6C-81C0-FF19CC814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D30481-4C99-4AD5-999D-72DF4EE66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EFE317-0358-4A62-BF5B-A616D7308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9523F1-FA23-4F3A-AE83-B5204EF3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522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1D264-8D76-412B-A93D-061579EE3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89AA79-5B1E-421C-8F07-D9722FC07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E834F4-C4DE-4A4E-B667-D61496413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2A5698-17DF-4D2E-BC2C-7DCEB6A90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619A158-0CD0-458A-9A99-41CEC2A309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04BBB19-1C6E-408A-B7D2-27385E3B5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36897FA-47C6-4C55-BACA-BC166CB8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694D483-97E6-4E26-A77F-B10FF89E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526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AF0F4-AD1F-4613-A04A-61EDE467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37D03C-CEAE-4C24-833A-6FEAB124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D2AEFC-F5FF-4A9A-A805-23B22D022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727A7D-7E27-4774-84F4-B9D005AE8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54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534641-9B4E-4C96-A6C6-751AED2C6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02BCF8-FDAE-4EF0-BE7B-619A47B1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5111B0-DFCE-4424-9B95-695865FCC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243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1BC84-B58D-4C6D-81B4-F55C7025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295030-DDFE-4467-AB35-AA388A766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ED1ACB-1B97-4F31-BB22-937B6FF01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195746-E5B4-48F4-B717-92A5B2C68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816C5F-0607-4241-B5A1-CC111A8C0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B324B1-EB21-49D1-B49E-F5C0C958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343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00A06-2EF6-4530-ACAB-ABAA43B6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A563471-2ED3-48BD-99E2-30AB1176A4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F85BE0-27B6-44B0-B7BC-170B042B4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D11A7C-9CF0-4AD6-810D-72E1AD07D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26ED33-0AE9-4274-8EEF-6363A6C52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CF6031-3173-4419-9A55-7F630CF6B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27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BB98283-A7C0-44AE-B20D-4EE8BBFFC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0C1144-25C6-4BB5-9CB4-E99345300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7619BA-F559-4CFF-8EBE-B803CBD92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8E91E-E24F-4D60-8C19-7F124E7723DF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93F243-467F-4C5E-AC6A-1994B302F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487DA8-0471-4345-937C-1574BCA08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639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4" r:id="rId13"/>
    <p:sldLayoutId id="2147483667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.jpg"/><Relationship Id="rId5" Type="http://schemas.openxmlformats.org/officeDocument/2006/relationships/tags" Target="../tags/tag6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文本框 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A627885A-D49C-46FB-90F7-D7698CEDCFC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21979" y="1983125"/>
            <a:ext cx="808426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rgbClr val="30ECF7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Smith</a:t>
            </a:r>
            <a:r>
              <a:rPr lang="zh-CN" altLang="en-US" sz="8800" dirty="0">
                <a:solidFill>
                  <a:srgbClr val="30ECF7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圆图</a:t>
            </a:r>
            <a:endParaRPr lang="en-US" altLang="zh-CN" sz="8800" dirty="0">
              <a:solidFill>
                <a:srgbClr val="30ECF7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ctr"/>
            <a:r>
              <a:rPr lang="zh-CN" altLang="en-US" sz="8800" dirty="0">
                <a:solidFill>
                  <a:srgbClr val="30ECF7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软件设计与演示</a:t>
            </a:r>
          </a:p>
        </p:txBody>
      </p:sp>
      <p:sp>
        <p:nvSpPr>
          <p:cNvPr id="7" name="PA_库_文本框 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0BB43E21-5DC3-498B-B6B7-E72513BC3A7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06370" y="5156172"/>
            <a:ext cx="464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57F85"/>
                </a:solidFill>
                <a:latin typeface="773-CAI978" panose="020B0402020204020303" pitchFamily="34" charset="0"/>
              </a:rPr>
              <a:t>汇报人：斯提凡</a:t>
            </a:r>
            <a:r>
              <a:rPr lang="en-US" altLang="zh-CN" b="1" dirty="0">
                <a:solidFill>
                  <a:srgbClr val="057F85"/>
                </a:solidFill>
                <a:latin typeface="773-CAI978" panose="020B0402020204020303" pitchFamily="34" charset="0"/>
              </a:rPr>
              <a:t>1656038</a:t>
            </a:r>
            <a:endParaRPr lang="zh-CN" altLang="en-US" b="1" dirty="0">
              <a:solidFill>
                <a:srgbClr val="057F85"/>
              </a:solidFill>
              <a:latin typeface="773-CAI978" panose="020B0402020204020303" pitchFamily="34" charset="0"/>
            </a:endParaRPr>
          </a:p>
        </p:txBody>
      </p:sp>
      <p:sp>
        <p:nvSpPr>
          <p:cNvPr id="8" name="PA_矩形 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1E81CF7B-EE25-41A0-A069-C53879AC8F4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859079" y="-659219"/>
            <a:ext cx="478465" cy="255182"/>
          </a:xfrm>
          <a:prstGeom prst="rect">
            <a:avLst/>
          </a:prstGeom>
          <a:solidFill>
            <a:srgbClr val="D420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矩形 8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B982B27C-70F2-4D84-8682-D80FA806004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536019" y="-659219"/>
            <a:ext cx="616688" cy="255182"/>
          </a:xfrm>
          <a:prstGeom prst="rect">
            <a:avLst/>
          </a:prstGeom>
          <a:solidFill>
            <a:srgbClr val="5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_矩形 9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C80AF104-7943-4AC5-9BE5-CBF66FA5B05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420293" y="-659219"/>
            <a:ext cx="616688" cy="255182"/>
          </a:xfrm>
          <a:prstGeom prst="rect">
            <a:avLst/>
          </a:prstGeom>
          <a:solidFill>
            <a:srgbClr val="7054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A_矩形 1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675FCFE5-699F-4DCC-AA58-0B6254AD53B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304567" y="-659219"/>
            <a:ext cx="497958" cy="255182"/>
          </a:xfrm>
          <a:prstGeom prst="rect">
            <a:avLst/>
          </a:prstGeom>
          <a:solidFill>
            <a:srgbClr val="30EC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E85B631F-E1F8-4E6B-A535-DB2735585AC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sp>
        <p:nvSpPr>
          <p:cNvPr id="3" name="e7d195523061f1c0" descr="e7d195523061f1c0c2b73831c94a3edc981f60e396d3e182073EE1468018468A7F192AE5E5CD515B6C3125F8AF6E4EE646174E8CF0B46FD19828DCE8CDA3B3A044A74F0E769C5FA8CB87AB6FC303C8BA3785FAC64AF5424764E128FECAE4CC72F643987EA885AF73AD35CD2868BF23339110D8AF11238CB92518355208A539B67347B90D88B9CFE4DCD26C8CC0EB789E" hidden="1">
            <a:extLst>
              <a:ext uri="{FF2B5EF4-FFF2-40B4-BE49-F238E27FC236}">
                <a16:creationId xmlns:a16="http://schemas.microsoft.com/office/drawing/2014/main" id="{4D05CB98-7DD4-4E29-BD81-F154328C26B5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F643987EA885AF73AD35CD2868BF23339110D8AF11238CB92518355208A539B67347B90D88B9CFE4DCD26C8CC0EB789E</a:t>
            </a:r>
            <a:endParaRPr lang="zh-CN" altLang="en-US" sz="100"/>
          </a:p>
        </p:txBody>
      </p:sp>
      <p:sp>
        <p:nvSpPr>
          <p:cNvPr id="13" name="PA_库_文本框 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0BB43E21-5DC3-498B-B6B7-E72513BC3A7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773763" y="5155128"/>
            <a:ext cx="464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57F85"/>
                </a:solidFill>
                <a:latin typeface="773-CAI978" panose="020B0402020204020303" pitchFamily="34" charset="0"/>
              </a:rPr>
              <a:t>小组成员：斯提凡</a:t>
            </a:r>
            <a:r>
              <a:rPr lang="en-US" altLang="zh-CN" b="1" dirty="0">
                <a:solidFill>
                  <a:srgbClr val="057F85"/>
                </a:solidFill>
                <a:latin typeface="773-CAI978" panose="020B0402020204020303" pitchFamily="34" charset="0"/>
              </a:rPr>
              <a:t>1656038  </a:t>
            </a:r>
            <a:r>
              <a:rPr lang="zh-CN" altLang="en-US" b="1" dirty="0">
                <a:solidFill>
                  <a:srgbClr val="057F85"/>
                </a:solidFill>
                <a:latin typeface="773-CAI978" panose="020B0402020204020303" pitchFamily="34" charset="0"/>
              </a:rPr>
              <a:t>谢宸虓</a:t>
            </a:r>
            <a:r>
              <a:rPr lang="en-US" altLang="zh-CN" b="1" dirty="0">
                <a:solidFill>
                  <a:srgbClr val="057F85"/>
                </a:solidFill>
                <a:latin typeface="773-CAI978" panose="020B0402020204020303" pitchFamily="34" charset="0"/>
              </a:rPr>
              <a:t>1652556 </a:t>
            </a:r>
            <a:endParaRPr lang="zh-CN" altLang="en-US" b="1" dirty="0">
              <a:solidFill>
                <a:srgbClr val="057F85"/>
              </a:solidFill>
              <a:latin typeface="773-CAI978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49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utoUpdateAnimBg="0"/>
      <p:bldP spid="13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2CFFEE6D-873C-43F3-B082-D27FB1545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0"/>
            <a:ext cx="12192000" cy="6848079"/>
          </a:xfrm>
          <a:prstGeom prst="rect">
            <a:avLst/>
          </a:prstGeom>
        </p:spPr>
      </p:pic>
      <p:sp>
        <p:nvSpPr>
          <p:cNvPr id="3" name="PA_库_文本框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9920CCFC-6094-477D-B3C8-592855E1B7B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602534" y="2545233"/>
            <a:ext cx="4986931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8000" dirty="0">
                <a:gradFill>
                  <a:gsLst>
                    <a:gs pos="0">
                      <a:srgbClr val="30ECF7">
                        <a:alpha val="88000"/>
                      </a:srgbClr>
                    </a:gs>
                    <a:gs pos="99000">
                      <a:schemeClr val="accent4">
                        <a:alpha val="48000"/>
                      </a:schemeClr>
                    </a:gs>
                  </a:gsLst>
                  <a:lin ang="540000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设计流程</a:t>
            </a:r>
          </a:p>
        </p:txBody>
      </p:sp>
      <p:sp>
        <p:nvSpPr>
          <p:cNvPr id="4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B0A46134-BD25-4E50-BF3F-40EB299A398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561847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392ED40A-73FB-491C-9AF9-41157B923619}"/>
              </a:ext>
            </a:extLst>
          </p:cNvPr>
          <p:cNvSpPr/>
          <p:nvPr/>
        </p:nvSpPr>
        <p:spPr>
          <a:xfrm>
            <a:off x="0" y="2"/>
            <a:ext cx="1700976" cy="1308763"/>
          </a:xfrm>
          <a:custGeom>
            <a:avLst/>
            <a:gdLst>
              <a:gd name="connsiteX0" fmla="*/ 0 w 2722830"/>
              <a:gd name="connsiteY0" fmla="*/ 0 h 2094997"/>
              <a:gd name="connsiteX1" fmla="*/ 2722830 w 2722830"/>
              <a:gd name="connsiteY1" fmla="*/ 0 h 2094997"/>
              <a:gd name="connsiteX2" fmla="*/ 2709958 w 2722830"/>
              <a:gd name="connsiteY2" fmla="*/ 19777 h 2094997"/>
              <a:gd name="connsiteX3" fmla="*/ 2161086 w 2722830"/>
              <a:gd name="connsiteY3" fmla="*/ 451368 h 2094997"/>
              <a:gd name="connsiteX4" fmla="*/ 1581907 w 2722830"/>
              <a:gd name="connsiteY4" fmla="*/ 1476397 h 2094997"/>
              <a:gd name="connsiteX5" fmla="*/ 437020 w 2722830"/>
              <a:gd name="connsiteY5" fmla="*/ 1611269 h 2094997"/>
              <a:gd name="connsiteX6" fmla="*/ 104893 w 2722830"/>
              <a:gd name="connsiteY6" fmla="*/ 1243242 h 2094997"/>
              <a:gd name="connsiteX7" fmla="*/ 0 w 2722830"/>
              <a:gd name="connsiteY7" fmla="*/ 1073817 h 2094997"/>
              <a:gd name="connsiteX8" fmla="*/ 0 w 2722830"/>
              <a:gd name="connsiteY8" fmla="*/ 0 h 209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2830" h="2094997">
                <a:moveTo>
                  <a:pt x="0" y="0"/>
                </a:moveTo>
                <a:lnTo>
                  <a:pt x="2722830" y="0"/>
                </a:lnTo>
                <a:lnTo>
                  <a:pt x="2709958" y="19777"/>
                </a:lnTo>
                <a:cubicBezTo>
                  <a:pt x="2507919" y="286150"/>
                  <a:pt x="2161086" y="451368"/>
                  <a:pt x="2161086" y="451368"/>
                </a:cubicBezTo>
                <a:cubicBezTo>
                  <a:pt x="1460684" y="707625"/>
                  <a:pt x="1581907" y="1476397"/>
                  <a:pt x="1581907" y="1476397"/>
                </a:cubicBezTo>
                <a:cubicBezTo>
                  <a:pt x="1581907" y="2784657"/>
                  <a:pt x="437020" y="1611269"/>
                  <a:pt x="437020" y="1611269"/>
                </a:cubicBezTo>
                <a:cubicBezTo>
                  <a:pt x="304011" y="1494942"/>
                  <a:pt x="194574" y="1371028"/>
                  <a:pt x="104893" y="1243242"/>
                </a:cubicBezTo>
                <a:lnTo>
                  <a:pt x="0" y="107381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A5F4F503-FD80-4E35-9A38-9E4DD8C31DAF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EA128B-BFF3-4862-ADA0-3D9AFB6EB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" y="276225"/>
            <a:ext cx="10496550" cy="630555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20202822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4D4E5805-3263-4E3E-8A42-B79517A7F031}"/>
              </a:ext>
            </a:extLst>
          </p:cNvPr>
          <p:cNvSpPr/>
          <p:nvPr/>
        </p:nvSpPr>
        <p:spPr>
          <a:xfrm>
            <a:off x="-31516" y="1"/>
            <a:ext cx="1931712" cy="1984211"/>
          </a:xfrm>
          <a:custGeom>
            <a:avLst/>
            <a:gdLst>
              <a:gd name="connsiteX0" fmla="*/ 0 w 1931712"/>
              <a:gd name="connsiteY0" fmla="*/ 0 h 1984211"/>
              <a:gd name="connsiteX1" fmla="*/ 1931712 w 1931712"/>
              <a:gd name="connsiteY1" fmla="*/ 0 h 1984211"/>
              <a:gd name="connsiteX2" fmla="*/ 1871477 w 1931712"/>
              <a:gd name="connsiteY2" fmla="*/ 92548 h 1984211"/>
              <a:gd name="connsiteX3" fmla="*/ 1371154 w 1931712"/>
              <a:gd name="connsiteY3" fmla="*/ 485964 h 1984211"/>
              <a:gd name="connsiteX4" fmla="*/ 843205 w 1931712"/>
              <a:gd name="connsiteY4" fmla="*/ 1420327 h 1984211"/>
              <a:gd name="connsiteX5" fmla="*/ 41636 w 1931712"/>
              <a:gd name="connsiteY5" fmla="*/ 1754952 h 1984211"/>
              <a:gd name="connsiteX6" fmla="*/ 0 w 1931712"/>
              <a:gd name="connsiteY6" fmla="*/ 1721642 h 1984211"/>
              <a:gd name="connsiteX7" fmla="*/ 0 w 1931712"/>
              <a:gd name="connsiteY7" fmla="*/ 0 h 1984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1712" h="1984211">
                <a:moveTo>
                  <a:pt x="0" y="0"/>
                </a:moveTo>
                <a:lnTo>
                  <a:pt x="1931712" y="0"/>
                </a:lnTo>
                <a:lnTo>
                  <a:pt x="1871477" y="92548"/>
                </a:lnTo>
                <a:cubicBezTo>
                  <a:pt x="1687309" y="335360"/>
                  <a:pt x="1371154" y="485964"/>
                  <a:pt x="1371154" y="485964"/>
                </a:cubicBezTo>
                <a:cubicBezTo>
                  <a:pt x="732705" y="719555"/>
                  <a:pt x="843205" y="1420327"/>
                  <a:pt x="843205" y="1420327"/>
                </a:cubicBezTo>
                <a:cubicBezTo>
                  <a:pt x="843205" y="2240200"/>
                  <a:pt x="349932" y="1990857"/>
                  <a:pt x="41636" y="1754952"/>
                </a:cubicBezTo>
                <a:lnTo>
                  <a:pt x="0" y="17216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57125A8F-596F-42A0-8418-5BB9EB2FB243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6021780-714B-4C17-BD09-D4B7390CCCA6}"/>
              </a:ext>
            </a:extLst>
          </p:cNvPr>
          <p:cNvSpPr txBox="1">
            <a:spLocks/>
          </p:cNvSpPr>
          <p:nvPr/>
        </p:nvSpPr>
        <p:spPr>
          <a:xfrm>
            <a:off x="-723113" y="1073954"/>
            <a:ext cx="6528622" cy="307777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开始按钮</a:t>
            </a:r>
            <a:endParaRPr lang="id-ID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8B589FD-8278-4DE7-87BF-FD85EC369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10" y="2244889"/>
            <a:ext cx="2819400" cy="2628900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84DE83D6-DFDD-4179-91B6-DC1CB69B33FA}"/>
              </a:ext>
            </a:extLst>
          </p:cNvPr>
          <p:cNvSpPr/>
          <p:nvPr/>
        </p:nvSpPr>
        <p:spPr>
          <a:xfrm>
            <a:off x="3684233" y="3169328"/>
            <a:ext cx="781235" cy="781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907A165-EB0E-4FB0-BEDD-170A8BC61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291" y="2244889"/>
            <a:ext cx="2659380" cy="2628900"/>
          </a:xfrm>
          <a:prstGeom prst="rect">
            <a:avLst/>
          </a:prstGeom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10056A26-A538-46A1-B516-F9957627A307}"/>
              </a:ext>
            </a:extLst>
          </p:cNvPr>
          <p:cNvSpPr/>
          <p:nvPr/>
        </p:nvSpPr>
        <p:spPr>
          <a:xfrm>
            <a:off x="7518494" y="3038382"/>
            <a:ext cx="781235" cy="781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19D5154-03EE-41CD-9E60-1D3421791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6552" y="2244889"/>
            <a:ext cx="2819399" cy="277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B76E13E-BD1E-44C8-A1B0-4C0015555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701"/>
            <a:ext cx="12192000" cy="698391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56448E1-E19C-437B-AB0C-F1B7EAB5AB23}"/>
              </a:ext>
            </a:extLst>
          </p:cNvPr>
          <p:cNvSpPr txBox="1">
            <a:spLocks/>
          </p:cNvSpPr>
          <p:nvPr/>
        </p:nvSpPr>
        <p:spPr>
          <a:xfrm>
            <a:off x="-723113" y="1073954"/>
            <a:ext cx="6528622" cy="307777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运行按钮：</a:t>
            </a:r>
            <a:endParaRPr lang="id-ID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59B0EB-8418-419F-8DA2-67E2546D66E8}"/>
              </a:ext>
            </a:extLst>
          </p:cNvPr>
          <p:cNvSpPr txBox="1"/>
          <p:nvPr/>
        </p:nvSpPr>
        <p:spPr>
          <a:xfrm>
            <a:off x="3941685" y="1073954"/>
            <a:ext cx="6365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用</a:t>
            </a:r>
            <a:r>
              <a:rPr lang="en-US" altLang="zh-CN" dirty="0">
                <a:solidFill>
                  <a:schemeClr val="bg1"/>
                </a:solidFill>
              </a:rPr>
              <a:t>get\set</a:t>
            </a:r>
            <a:r>
              <a:rPr lang="zh-CN" altLang="en-US" dirty="0">
                <a:solidFill>
                  <a:schemeClr val="bg1"/>
                </a:solidFill>
              </a:rPr>
              <a:t>函数，将输入的值赋给变量，根据书上的公式就可以求出来结果。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62DAC7-4434-4E29-AAD1-29DBDABC52C4}"/>
              </a:ext>
            </a:extLst>
          </p:cNvPr>
          <p:cNvSpPr txBox="1"/>
          <p:nvPr/>
        </p:nvSpPr>
        <p:spPr>
          <a:xfrm>
            <a:off x="3941685" y="1954613"/>
            <a:ext cx="6365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用</a:t>
            </a:r>
            <a:r>
              <a:rPr lang="en-US" altLang="zh-CN" dirty="0">
                <a:solidFill>
                  <a:schemeClr val="bg1"/>
                </a:solidFill>
              </a:rPr>
              <a:t>plot/text</a:t>
            </a:r>
            <a:r>
              <a:rPr lang="zh-CN" altLang="en-US" dirty="0">
                <a:solidFill>
                  <a:schemeClr val="bg1"/>
                </a:solidFill>
              </a:rPr>
              <a:t>函数，绘制动画与标点。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EAD70D-FF24-44F1-BC24-CBA24AD7E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196" y="3622089"/>
            <a:ext cx="2180317" cy="21619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C3F798-95AC-461B-966E-C8A496C9C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1700" y="3628405"/>
            <a:ext cx="2146622" cy="21556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31A1A97-475D-4CA0-AD66-76BEA0DEA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53" y="3622087"/>
            <a:ext cx="2227613" cy="21619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2F6559-52A7-4B8A-A218-5E5071ED56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858" y="3622087"/>
            <a:ext cx="2274651" cy="215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7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9C98F21-DB02-453F-B34A-0B8108250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5"/>
            <a:ext cx="12192000" cy="682872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16FC3D-BD95-4480-81CE-0B66DA5D88D4}"/>
              </a:ext>
            </a:extLst>
          </p:cNvPr>
          <p:cNvSpPr txBox="1">
            <a:spLocks/>
          </p:cNvSpPr>
          <p:nvPr/>
        </p:nvSpPr>
        <p:spPr>
          <a:xfrm>
            <a:off x="0" y="2659002"/>
            <a:ext cx="6528622" cy="307777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清空按钮：</a:t>
            </a:r>
            <a:endParaRPr lang="id-ID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99A695-DD69-4BAE-89A8-B3C5A7626224}"/>
              </a:ext>
            </a:extLst>
          </p:cNvPr>
          <p:cNvSpPr txBox="1"/>
          <p:nvPr/>
        </p:nvSpPr>
        <p:spPr>
          <a:xfrm>
            <a:off x="6416659" y="1307741"/>
            <a:ext cx="63652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set(handles.text21,'string',‘')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set(handles.text19,'string',‘’)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set(handles.text23,'string','')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set(handles.text24,'string',‘’)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set(handles.text26,'string',‘’)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set(handles.edit9,'string',‘’)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set(handles.edit10,'string',‘’)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set(handles.edit1,'string',‘’)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set(handles.edit2,'string',‘’)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axes(handles.axes1); </a:t>
            </a:r>
          </a:p>
          <a:p>
            <a:r>
              <a:rPr lang="en-US" altLang="zh-CN" sz="2000" dirty="0" err="1">
                <a:solidFill>
                  <a:schemeClr val="bg1"/>
                </a:solidFill>
              </a:rPr>
              <a:t>cla</a:t>
            </a:r>
            <a:r>
              <a:rPr lang="en-US" altLang="zh-CN" sz="2000" dirty="0">
                <a:solidFill>
                  <a:schemeClr val="bg1"/>
                </a:solidFill>
              </a:rPr>
              <a:t> reset %</a:t>
            </a:r>
            <a:r>
              <a:rPr lang="zh-CN" altLang="en-US" sz="2000" dirty="0">
                <a:solidFill>
                  <a:schemeClr val="bg1"/>
                </a:solidFill>
              </a:rPr>
              <a:t>清空图像</a:t>
            </a:r>
          </a:p>
        </p:txBody>
      </p:sp>
    </p:spTree>
    <p:extLst>
      <p:ext uri="{BB962C8B-B14F-4D97-AF65-F5344CB8AC3E}">
        <p14:creationId xmlns:p14="http://schemas.microsoft.com/office/powerpoint/2010/main" val="61508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2CFFEE6D-873C-43F3-B082-D27FB1545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0"/>
            <a:ext cx="12192000" cy="6848079"/>
          </a:xfrm>
          <a:prstGeom prst="rect">
            <a:avLst/>
          </a:prstGeom>
        </p:spPr>
      </p:pic>
      <p:sp>
        <p:nvSpPr>
          <p:cNvPr id="3" name="PA_库_文本框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9920CCFC-6094-477D-B3C8-592855E1B7B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602534" y="2545233"/>
            <a:ext cx="4986931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8000" dirty="0">
                <a:gradFill>
                  <a:gsLst>
                    <a:gs pos="0">
                      <a:srgbClr val="30ECF7">
                        <a:alpha val="88000"/>
                      </a:srgbClr>
                    </a:gs>
                    <a:gs pos="99000">
                      <a:schemeClr val="accent4">
                        <a:alpha val="48000"/>
                      </a:schemeClr>
                    </a:gs>
                  </a:gsLst>
                  <a:lin ang="540000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软件演示</a:t>
            </a:r>
          </a:p>
        </p:txBody>
      </p:sp>
      <p:sp>
        <p:nvSpPr>
          <p:cNvPr id="4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B0A46134-BD25-4E50-BF3F-40EB299A398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586938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8F1B73-F182-4AF8-800C-39E5A4B19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948"/>
            <a:ext cx="12192000" cy="6909948"/>
          </a:xfrm>
          <a:prstGeom prst="rect">
            <a:avLst/>
          </a:prstGeom>
        </p:spPr>
      </p:pic>
      <p:pic>
        <p:nvPicPr>
          <p:cNvPr id="4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9AB8176F-647A-4942-BDC0-AEE4725190C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7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4838" y="936625"/>
            <a:ext cx="8442325" cy="498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7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65"/>
    </mc:Choice>
    <mc:Fallback xmlns="">
      <p:transition spd="slow" advTm="38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8F1B73-F182-4AF8-800C-39E5A4B19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948"/>
            <a:ext cx="12192000" cy="690994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24000" y="1492333"/>
            <a:ext cx="9144000" cy="101901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n-lt"/>
              </a:rPr>
              <a:t>Thank you for your attention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697421" y="2956035"/>
            <a:ext cx="9144000" cy="1292772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90548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65"/>
    </mc:Choice>
    <mc:Fallback xmlns="">
      <p:transition spd="slow" advTm="38165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C981BD03-3461-4BD3-B34F-8656E013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3C5FC4B3-5E14-4DBD-AD41-4A44F54B7D0C}"/>
              </a:ext>
            </a:extLst>
          </p:cNvPr>
          <p:cNvSpPr txBox="1"/>
          <p:nvPr/>
        </p:nvSpPr>
        <p:spPr>
          <a:xfrm>
            <a:off x="3627711" y="667111"/>
            <a:ext cx="4936577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57F85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CONTENTS</a:t>
            </a:r>
            <a:endParaRPr lang="zh-CN" altLang="en-US" sz="4800" dirty="0">
              <a:solidFill>
                <a:srgbClr val="057F85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4" name="Group 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F4DA116D-F307-4F12-B359-512BF2616CF1}"/>
              </a:ext>
            </a:extLst>
          </p:cNvPr>
          <p:cNvGrpSpPr/>
          <p:nvPr/>
        </p:nvGrpSpPr>
        <p:grpSpPr>
          <a:xfrm>
            <a:off x="1361572" y="2187816"/>
            <a:ext cx="2251567" cy="2251567"/>
            <a:chOff x="622383" y="1763331"/>
            <a:chExt cx="2628900" cy="2628900"/>
          </a:xfrm>
        </p:grpSpPr>
        <p:sp>
          <p:nvSpPr>
            <p:cNvPr id="5" name="Rectangle: Rounded Corners 1">
              <a:extLst>
                <a:ext uri="{FF2B5EF4-FFF2-40B4-BE49-F238E27FC236}">
                  <a16:creationId xmlns:a16="http://schemas.microsoft.com/office/drawing/2014/main" id="{94ABF762-8235-443D-A889-1B9A9ED008A0}"/>
                </a:ext>
              </a:extLst>
            </p:cNvPr>
            <p:cNvSpPr/>
            <p:nvPr/>
          </p:nvSpPr>
          <p:spPr>
            <a:xfrm>
              <a:off x="622383" y="1763331"/>
              <a:ext cx="2628900" cy="2628900"/>
            </a:xfrm>
            <a:prstGeom prst="roundRect">
              <a:avLst>
                <a:gd name="adj" fmla="val 5178"/>
              </a:avLst>
            </a:prstGeom>
            <a:gradFill>
              <a:gsLst>
                <a:gs pos="0">
                  <a:srgbClr val="30ECF7">
                    <a:alpha val="88000"/>
                  </a:srgbClr>
                </a:gs>
                <a:gs pos="99000">
                  <a:schemeClr val="accent4">
                    <a:alpha val="4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0" dist="3048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63A29090-1CA1-4516-8D27-652D7829FB1A}"/>
                </a:ext>
              </a:extLst>
            </p:cNvPr>
            <p:cNvSpPr/>
            <p:nvPr/>
          </p:nvSpPr>
          <p:spPr>
            <a:xfrm>
              <a:off x="868465" y="3325645"/>
              <a:ext cx="2136735" cy="796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原理综述</a:t>
              </a:r>
              <a:endParaRPr lang="en-US" altLang="zh-CN" sz="20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Introduction</a:t>
              </a:r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1A9A6AFB-F9C6-4BFD-A77F-CFF6B98650FE}"/>
                </a:ext>
              </a:extLst>
            </p:cNvPr>
            <p:cNvSpPr/>
            <p:nvPr/>
          </p:nvSpPr>
          <p:spPr>
            <a:xfrm>
              <a:off x="868465" y="2996544"/>
              <a:ext cx="2136735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 1</a:t>
              </a:r>
            </a:p>
          </p:txBody>
        </p:sp>
        <p:sp>
          <p:nvSpPr>
            <p:cNvPr id="8" name="Oval 20">
              <a:extLst>
                <a:ext uri="{FF2B5EF4-FFF2-40B4-BE49-F238E27FC236}">
                  <a16:creationId xmlns:a16="http://schemas.microsoft.com/office/drawing/2014/main" id="{53B553EA-A0FA-4565-BF81-056E79B10183}"/>
                </a:ext>
              </a:extLst>
            </p:cNvPr>
            <p:cNvSpPr/>
            <p:nvPr/>
          </p:nvSpPr>
          <p:spPr>
            <a:xfrm>
              <a:off x="1539538" y="2094788"/>
              <a:ext cx="794588" cy="7945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utoShape 139">
              <a:extLst>
                <a:ext uri="{FF2B5EF4-FFF2-40B4-BE49-F238E27FC236}">
                  <a16:creationId xmlns:a16="http://schemas.microsoft.com/office/drawing/2014/main" id="{C79DAC5E-ACCE-4083-AA0A-989EB35C2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077" y="2304456"/>
              <a:ext cx="337510" cy="327125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0" name="Group 3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943EB782-0188-4783-AA3E-84062F3D48EF}"/>
              </a:ext>
            </a:extLst>
          </p:cNvPr>
          <p:cNvGrpSpPr/>
          <p:nvPr/>
        </p:nvGrpSpPr>
        <p:grpSpPr>
          <a:xfrm>
            <a:off x="6296843" y="2165219"/>
            <a:ext cx="2248153" cy="2248153"/>
            <a:chOff x="6196095" y="1763331"/>
            <a:chExt cx="2628900" cy="2628900"/>
          </a:xfrm>
        </p:grpSpPr>
        <p:sp>
          <p:nvSpPr>
            <p:cNvPr id="11" name="Rectangle: Rounded Corners 5">
              <a:extLst>
                <a:ext uri="{FF2B5EF4-FFF2-40B4-BE49-F238E27FC236}">
                  <a16:creationId xmlns:a16="http://schemas.microsoft.com/office/drawing/2014/main" id="{EA6D2775-EAEE-454D-9597-3D2FED19B96F}"/>
                </a:ext>
              </a:extLst>
            </p:cNvPr>
            <p:cNvSpPr/>
            <p:nvPr/>
          </p:nvSpPr>
          <p:spPr>
            <a:xfrm>
              <a:off x="6196095" y="1763331"/>
              <a:ext cx="2628900" cy="2628900"/>
            </a:xfrm>
            <a:prstGeom prst="roundRect">
              <a:avLst>
                <a:gd name="adj" fmla="val 5178"/>
              </a:avLst>
            </a:prstGeom>
            <a:gradFill>
              <a:gsLst>
                <a:gs pos="0">
                  <a:srgbClr val="30ECF7">
                    <a:alpha val="88000"/>
                  </a:srgbClr>
                </a:gs>
                <a:gs pos="99000">
                  <a:schemeClr val="accent4">
                    <a:alpha val="4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0" dist="3048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21">
              <a:extLst>
                <a:ext uri="{FF2B5EF4-FFF2-40B4-BE49-F238E27FC236}">
                  <a16:creationId xmlns:a16="http://schemas.microsoft.com/office/drawing/2014/main" id="{7E413C36-C411-45AE-A65C-53F2BD004946}"/>
                </a:ext>
              </a:extLst>
            </p:cNvPr>
            <p:cNvSpPr/>
            <p:nvPr/>
          </p:nvSpPr>
          <p:spPr>
            <a:xfrm>
              <a:off x="6465168" y="3325645"/>
              <a:ext cx="2136735" cy="796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设计流程</a:t>
              </a:r>
              <a:endParaRPr lang="en-US" altLang="zh-CN" sz="20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20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esign </a:t>
              </a:r>
              <a:r>
                <a:rPr lang="en-US" altLang="zh-CN" sz="20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rocess</a:t>
              </a:r>
            </a:p>
          </p:txBody>
        </p:sp>
        <p:sp>
          <p:nvSpPr>
            <p:cNvPr id="13" name="Rectangle 22">
              <a:extLst>
                <a:ext uri="{FF2B5EF4-FFF2-40B4-BE49-F238E27FC236}">
                  <a16:creationId xmlns:a16="http://schemas.microsoft.com/office/drawing/2014/main" id="{AF257D48-F839-401B-B836-CB38162EF52E}"/>
                </a:ext>
              </a:extLst>
            </p:cNvPr>
            <p:cNvSpPr/>
            <p:nvPr/>
          </p:nvSpPr>
          <p:spPr>
            <a:xfrm>
              <a:off x="6465168" y="2996544"/>
              <a:ext cx="2136735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 3</a:t>
              </a:r>
            </a:p>
          </p:txBody>
        </p:sp>
        <p:sp>
          <p:nvSpPr>
            <p:cNvPr id="14" name="Oval 23">
              <a:extLst>
                <a:ext uri="{FF2B5EF4-FFF2-40B4-BE49-F238E27FC236}">
                  <a16:creationId xmlns:a16="http://schemas.microsoft.com/office/drawing/2014/main" id="{C421D599-7A09-485D-A52C-D3D78EB68056}"/>
                </a:ext>
              </a:extLst>
            </p:cNvPr>
            <p:cNvSpPr/>
            <p:nvPr/>
          </p:nvSpPr>
          <p:spPr>
            <a:xfrm>
              <a:off x="7136241" y="2094788"/>
              <a:ext cx="794588" cy="794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C70CC8D5-A1AE-44D9-BCEA-E0FA26EE6E0B}"/>
                </a:ext>
              </a:extLst>
            </p:cNvPr>
            <p:cNvGrpSpPr/>
            <p:nvPr/>
          </p:nvGrpSpPr>
          <p:grpSpPr>
            <a:xfrm>
              <a:off x="7364780" y="2299263"/>
              <a:ext cx="337510" cy="337510"/>
              <a:chOff x="8204317" y="2115665"/>
              <a:chExt cx="464344" cy="464344"/>
            </a:xfrm>
            <a:solidFill>
              <a:schemeClr val="bg1"/>
            </a:solidFill>
          </p:grpSpPr>
          <p:sp>
            <p:nvSpPr>
              <p:cNvPr id="16" name="AutoShape 81">
                <a:extLst>
                  <a:ext uri="{FF2B5EF4-FFF2-40B4-BE49-F238E27FC236}">
                    <a16:creationId xmlns:a16="http://schemas.microsoft.com/office/drawing/2014/main" id="{B820BAA3-C8DE-4B71-8BCB-C86D9CCCB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317" y="211566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7" name="AutoShape 82">
                <a:extLst>
                  <a:ext uri="{FF2B5EF4-FFF2-40B4-BE49-F238E27FC236}">
                    <a16:creationId xmlns:a16="http://schemas.microsoft.com/office/drawing/2014/main" id="{C9E5F08E-97C8-40BA-AEC6-B0C6B1788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7973" y="249269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8" name="Group 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000C6454-E7E7-4C22-8911-7B2E3F72A349}"/>
              </a:ext>
            </a:extLst>
          </p:cNvPr>
          <p:cNvGrpSpPr/>
          <p:nvPr/>
        </p:nvGrpSpPr>
        <p:grpSpPr>
          <a:xfrm>
            <a:off x="3565590" y="2171220"/>
            <a:ext cx="2973302" cy="2248153"/>
            <a:chOff x="3032856" y="2275950"/>
            <a:chExt cx="3476860" cy="2628900"/>
          </a:xfrm>
        </p:grpSpPr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E0CA441B-70A0-4952-8D5A-3EC3C63D6DCB}"/>
                </a:ext>
              </a:extLst>
            </p:cNvPr>
            <p:cNvSpPr/>
            <p:nvPr/>
          </p:nvSpPr>
          <p:spPr>
            <a:xfrm>
              <a:off x="3377218" y="2275950"/>
              <a:ext cx="2628900" cy="2628900"/>
            </a:xfrm>
            <a:prstGeom prst="roundRect">
              <a:avLst>
                <a:gd name="adj" fmla="val 5178"/>
              </a:avLst>
            </a:prstGeom>
            <a:gradFill>
              <a:gsLst>
                <a:gs pos="0">
                  <a:srgbClr val="30ECF7">
                    <a:alpha val="88000"/>
                  </a:srgbClr>
                </a:gs>
                <a:gs pos="99000">
                  <a:schemeClr val="accent4">
                    <a:alpha val="48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0" dist="3048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602F6FF1-4E06-4821-8A2F-8B4E99818B91}"/>
                </a:ext>
              </a:extLst>
            </p:cNvPr>
            <p:cNvSpPr/>
            <p:nvPr/>
          </p:nvSpPr>
          <p:spPr>
            <a:xfrm>
              <a:off x="3032856" y="3886940"/>
              <a:ext cx="3476860" cy="9316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问题分析</a:t>
              </a:r>
              <a:endParaRPr lang="en-US" altLang="zh-CN" sz="20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20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roblem </a:t>
              </a:r>
              <a:r>
                <a:rPr lang="en-US" altLang="zh-CN" sz="20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&amp;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CN" sz="20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nalysis</a:t>
              </a:r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925CB513-17D6-443E-B44A-5699AE62503F}"/>
                </a:ext>
              </a:extLst>
            </p:cNvPr>
            <p:cNvSpPr/>
            <p:nvPr/>
          </p:nvSpPr>
          <p:spPr>
            <a:xfrm>
              <a:off x="3659381" y="3557839"/>
              <a:ext cx="2136735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 2</a:t>
              </a:r>
            </a:p>
          </p:txBody>
        </p:sp>
        <p:sp>
          <p:nvSpPr>
            <p:cNvPr id="22" name="Oval 26">
              <a:extLst>
                <a:ext uri="{FF2B5EF4-FFF2-40B4-BE49-F238E27FC236}">
                  <a16:creationId xmlns:a16="http://schemas.microsoft.com/office/drawing/2014/main" id="{34BB086C-16CD-4936-A420-CFB8468A7730}"/>
                </a:ext>
              </a:extLst>
            </p:cNvPr>
            <p:cNvSpPr/>
            <p:nvPr/>
          </p:nvSpPr>
          <p:spPr>
            <a:xfrm>
              <a:off x="4330454" y="2656083"/>
              <a:ext cx="794588" cy="794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16">
              <a:extLst>
                <a:ext uri="{FF2B5EF4-FFF2-40B4-BE49-F238E27FC236}">
                  <a16:creationId xmlns:a16="http://schemas.microsoft.com/office/drawing/2014/main" id="{60CA161F-E260-4AAE-A18A-5F086CA301AA}"/>
                </a:ext>
              </a:extLst>
            </p:cNvPr>
            <p:cNvGrpSpPr/>
            <p:nvPr/>
          </p:nvGrpSpPr>
          <p:grpSpPr>
            <a:xfrm>
              <a:off x="4554934" y="2889376"/>
              <a:ext cx="337510" cy="337510"/>
              <a:chOff x="3498967" y="3049909"/>
              <a:chExt cx="464344" cy="464344"/>
            </a:xfrm>
            <a:solidFill>
              <a:schemeClr val="bg1"/>
            </a:solidFill>
          </p:grpSpPr>
          <p:sp>
            <p:nvSpPr>
              <p:cNvPr id="24" name="AutoShape 126">
                <a:extLst>
                  <a:ext uri="{FF2B5EF4-FFF2-40B4-BE49-F238E27FC236}">
                    <a16:creationId xmlns:a16="http://schemas.microsoft.com/office/drawing/2014/main" id="{85E31DE5-4435-4CBF-B9AF-6E901D897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5" name="AutoShape 127">
                <a:extLst>
                  <a:ext uri="{FF2B5EF4-FFF2-40B4-BE49-F238E27FC236}">
                    <a16:creationId xmlns:a16="http://schemas.microsoft.com/office/drawing/2014/main" id="{4D5FFD76-4956-42E7-B849-56034118E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6" name="Group 3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CA9C596E-F320-44D8-9402-C1B1E6AE313E}"/>
              </a:ext>
            </a:extLst>
          </p:cNvPr>
          <p:cNvGrpSpPr/>
          <p:nvPr/>
        </p:nvGrpSpPr>
        <p:grpSpPr>
          <a:xfrm>
            <a:off x="8785905" y="2160995"/>
            <a:ext cx="2248153" cy="2248153"/>
            <a:chOff x="8982952" y="2271011"/>
            <a:chExt cx="2628900" cy="2628900"/>
          </a:xfrm>
        </p:grpSpPr>
        <p:sp>
          <p:nvSpPr>
            <p:cNvPr id="27" name="Rectangle: Rounded Corners 6">
              <a:extLst>
                <a:ext uri="{FF2B5EF4-FFF2-40B4-BE49-F238E27FC236}">
                  <a16:creationId xmlns:a16="http://schemas.microsoft.com/office/drawing/2014/main" id="{725C049D-12FA-48A9-BF40-03B24843C2CB}"/>
                </a:ext>
              </a:extLst>
            </p:cNvPr>
            <p:cNvSpPr/>
            <p:nvPr/>
          </p:nvSpPr>
          <p:spPr>
            <a:xfrm>
              <a:off x="8982952" y="2271011"/>
              <a:ext cx="2628900" cy="2628900"/>
            </a:xfrm>
            <a:prstGeom prst="roundRect">
              <a:avLst>
                <a:gd name="adj" fmla="val 5178"/>
              </a:avLst>
            </a:prstGeom>
            <a:gradFill>
              <a:gsLst>
                <a:gs pos="0">
                  <a:srgbClr val="30ECF7">
                    <a:alpha val="88000"/>
                  </a:srgbClr>
                </a:gs>
                <a:gs pos="99000">
                  <a:schemeClr val="accent4">
                    <a:alpha val="48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0" dist="3048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36C47F2-7177-47DE-9A58-3A6244C9881E}"/>
                </a:ext>
              </a:extLst>
            </p:cNvPr>
            <p:cNvSpPr/>
            <p:nvPr/>
          </p:nvSpPr>
          <p:spPr>
            <a:xfrm>
              <a:off x="9233360" y="3838264"/>
              <a:ext cx="2136735" cy="796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软件演示</a:t>
              </a:r>
              <a:endParaRPr lang="en-US" altLang="zh-CN" sz="20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Demonstration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268A87A-FE30-4944-92DA-24548D118B37}"/>
                </a:ext>
              </a:extLst>
            </p:cNvPr>
            <p:cNvSpPr/>
            <p:nvPr/>
          </p:nvSpPr>
          <p:spPr>
            <a:xfrm>
              <a:off x="9233360" y="3557839"/>
              <a:ext cx="2136735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 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55A120F-7EDE-4BE9-83DE-A2A6338C1F40}"/>
                </a:ext>
              </a:extLst>
            </p:cNvPr>
            <p:cNvSpPr/>
            <p:nvPr/>
          </p:nvSpPr>
          <p:spPr>
            <a:xfrm>
              <a:off x="9904433" y="2656083"/>
              <a:ext cx="794588" cy="794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10">
              <a:extLst>
                <a:ext uri="{FF2B5EF4-FFF2-40B4-BE49-F238E27FC236}">
                  <a16:creationId xmlns:a16="http://schemas.microsoft.com/office/drawing/2014/main" id="{453479C8-6BFD-4E22-B320-70FB268319DC}"/>
                </a:ext>
              </a:extLst>
            </p:cNvPr>
            <p:cNvGrpSpPr/>
            <p:nvPr/>
          </p:nvGrpSpPr>
          <p:grpSpPr>
            <a:xfrm>
              <a:off x="10204824" y="2889376"/>
              <a:ext cx="232506" cy="338087"/>
              <a:chOff x="10146507" y="3505994"/>
              <a:chExt cx="319881" cy="465138"/>
            </a:xfrm>
            <a:solidFill>
              <a:schemeClr val="bg1"/>
            </a:solidFill>
          </p:grpSpPr>
          <p:sp>
            <p:nvSpPr>
              <p:cNvPr id="32" name="AutoShape 30">
                <a:extLst>
                  <a:ext uri="{FF2B5EF4-FFF2-40B4-BE49-F238E27FC236}">
                    <a16:creationId xmlns:a16="http://schemas.microsoft.com/office/drawing/2014/main" id="{0B9EE338-1C83-4B1F-AD97-1E8727F10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6507" y="3505994"/>
                <a:ext cx="319881" cy="465138"/>
              </a:xfrm>
              <a:custGeom>
                <a:avLst/>
                <a:gdLst>
                  <a:gd name="T0" fmla="*/ 10383 w 20767"/>
                  <a:gd name="T1" fmla="*/ 10800 h 21600"/>
                  <a:gd name="T2" fmla="*/ 10383 w 20767"/>
                  <a:gd name="T3" fmla="*/ 10800 h 21600"/>
                  <a:gd name="T4" fmla="*/ 10383 w 20767"/>
                  <a:gd name="T5" fmla="*/ 10800 h 21600"/>
                  <a:gd name="T6" fmla="*/ 10383 w 20767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67" h="21600">
                    <a:moveTo>
                      <a:pt x="18566" y="16551"/>
                    </a:moveTo>
                    <a:cubicBezTo>
                      <a:pt x="17960" y="18284"/>
                      <a:pt x="17274" y="20249"/>
                      <a:pt x="9436" y="20249"/>
                    </a:cubicBezTo>
                    <a:cubicBezTo>
                      <a:pt x="4711" y="20249"/>
                      <a:pt x="1888" y="17809"/>
                      <a:pt x="1888" y="15451"/>
                    </a:cubicBezTo>
                    <a:cubicBezTo>
                      <a:pt x="1888" y="13645"/>
                      <a:pt x="2349" y="12161"/>
                      <a:pt x="2835" y="10591"/>
                    </a:cubicBezTo>
                    <a:cubicBezTo>
                      <a:pt x="3454" y="8600"/>
                      <a:pt x="4088" y="6563"/>
                      <a:pt x="3813" y="3868"/>
                    </a:cubicBezTo>
                    <a:cubicBezTo>
                      <a:pt x="6723" y="6750"/>
                      <a:pt x="7759" y="10567"/>
                      <a:pt x="7759" y="10567"/>
                    </a:cubicBezTo>
                    <a:cubicBezTo>
                      <a:pt x="7759" y="10567"/>
                      <a:pt x="10468" y="7846"/>
                      <a:pt x="11196" y="6582"/>
                    </a:cubicBezTo>
                    <a:cubicBezTo>
                      <a:pt x="11755" y="7395"/>
                      <a:pt x="12267" y="10124"/>
                      <a:pt x="12267" y="12825"/>
                    </a:cubicBezTo>
                    <a:cubicBezTo>
                      <a:pt x="12267" y="12825"/>
                      <a:pt x="14773" y="11347"/>
                      <a:pt x="16653" y="9127"/>
                    </a:cubicBezTo>
                    <a:cubicBezTo>
                      <a:pt x="18632" y="11666"/>
                      <a:pt x="19346" y="14320"/>
                      <a:pt x="18566" y="16551"/>
                    </a:cubicBezTo>
                    <a:moveTo>
                      <a:pt x="16041" y="6075"/>
                    </a:moveTo>
                    <a:cubicBezTo>
                      <a:pt x="15982" y="7879"/>
                      <a:pt x="14088" y="9404"/>
                      <a:pt x="14088" y="9404"/>
                    </a:cubicBezTo>
                    <a:cubicBezTo>
                      <a:pt x="14088" y="6046"/>
                      <a:pt x="10380" y="3375"/>
                      <a:pt x="10380" y="3375"/>
                    </a:cubicBezTo>
                    <a:cubicBezTo>
                      <a:pt x="10380" y="3375"/>
                      <a:pt x="10330" y="5373"/>
                      <a:pt x="8452" y="7389"/>
                    </a:cubicBezTo>
                    <a:cubicBezTo>
                      <a:pt x="6574" y="2686"/>
                      <a:pt x="938" y="0"/>
                      <a:pt x="938" y="0"/>
                    </a:cubicBezTo>
                    <a:cubicBezTo>
                      <a:pt x="3756" y="7389"/>
                      <a:pt x="0" y="10076"/>
                      <a:pt x="0" y="15451"/>
                    </a:cubicBezTo>
                    <a:cubicBezTo>
                      <a:pt x="0" y="18604"/>
                      <a:pt x="3730" y="21599"/>
                      <a:pt x="9436" y="21599"/>
                    </a:cubicBezTo>
                    <a:cubicBezTo>
                      <a:pt x="17888" y="21599"/>
                      <a:pt x="19523" y="19379"/>
                      <a:pt x="20396" y="16878"/>
                    </a:cubicBezTo>
                    <a:cubicBezTo>
                      <a:pt x="21599" y="13436"/>
                      <a:pt x="19797" y="9432"/>
                      <a:pt x="16041" y="607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3" name="AutoShape 31">
                <a:extLst>
                  <a:ext uri="{FF2B5EF4-FFF2-40B4-BE49-F238E27FC236}">
                    <a16:creationId xmlns:a16="http://schemas.microsoft.com/office/drawing/2014/main" id="{4E3D334C-936C-4D25-A73C-57F3D21D2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5244" y="3709194"/>
                <a:ext cx="205581" cy="166688"/>
              </a:xfrm>
              <a:custGeom>
                <a:avLst/>
                <a:gdLst>
                  <a:gd name="T0" fmla="*/ 10641 w 21282"/>
                  <a:gd name="T1" fmla="*/ 10800 h 21600"/>
                  <a:gd name="T2" fmla="*/ 10641 w 21282"/>
                  <a:gd name="T3" fmla="*/ 10800 h 21600"/>
                  <a:gd name="T4" fmla="*/ 10641 w 21282"/>
                  <a:gd name="T5" fmla="*/ 10800 h 21600"/>
                  <a:gd name="T6" fmla="*/ 10641 w 21282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282" h="21600">
                    <a:moveTo>
                      <a:pt x="20698" y="5891"/>
                    </a:moveTo>
                    <a:lnTo>
                      <a:pt x="19424" y="7749"/>
                    </a:lnTo>
                    <a:cubicBezTo>
                      <a:pt x="17846" y="10064"/>
                      <a:pt x="16352" y="12259"/>
                      <a:pt x="12365" y="14784"/>
                    </a:cubicBezTo>
                    <a:cubicBezTo>
                      <a:pt x="11794" y="12631"/>
                      <a:pt x="11275" y="10259"/>
                      <a:pt x="11275" y="6631"/>
                    </a:cubicBezTo>
                    <a:lnTo>
                      <a:pt x="11275" y="3408"/>
                    </a:lnTo>
                    <a:lnTo>
                      <a:pt x="9000" y="7893"/>
                    </a:lnTo>
                    <a:cubicBezTo>
                      <a:pt x="8233" y="9421"/>
                      <a:pt x="7598" y="10690"/>
                      <a:pt x="6649" y="12373"/>
                    </a:cubicBezTo>
                    <a:cubicBezTo>
                      <a:pt x="5211" y="8296"/>
                      <a:pt x="4195" y="5281"/>
                      <a:pt x="3422" y="2545"/>
                    </a:cubicBezTo>
                    <a:lnTo>
                      <a:pt x="2705" y="0"/>
                    </a:lnTo>
                    <a:lnTo>
                      <a:pt x="1926" y="2847"/>
                    </a:lnTo>
                    <a:cubicBezTo>
                      <a:pt x="936" y="6469"/>
                      <a:pt x="0" y="9891"/>
                      <a:pt x="0" y="18771"/>
                    </a:cubicBezTo>
                    <a:cubicBezTo>
                      <a:pt x="0" y="19292"/>
                      <a:pt x="333" y="19714"/>
                      <a:pt x="749" y="19714"/>
                    </a:cubicBezTo>
                    <a:cubicBezTo>
                      <a:pt x="1162" y="19714"/>
                      <a:pt x="1499" y="19292"/>
                      <a:pt x="1499" y="18771"/>
                    </a:cubicBezTo>
                    <a:cubicBezTo>
                      <a:pt x="1499" y="11964"/>
                      <a:pt x="2037" y="8594"/>
                      <a:pt x="2758" y="5681"/>
                    </a:cubicBezTo>
                    <a:cubicBezTo>
                      <a:pt x="3537" y="8174"/>
                      <a:pt x="4520" y="11009"/>
                      <a:pt x="5812" y="14638"/>
                    </a:cubicBezTo>
                    <a:lnTo>
                      <a:pt x="6339" y="16117"/>
                    </a:lnTo>
                    <a:lnTo>
                      <a:pt x="7100" y="14811"/>
                    </a:lnTo>
                    <a:cubicBezTo>
                      <a:pt x="8344" y="12681"/>
                      <a:pt x="9085" y="11248"/>
                      <a:pt x="9896" y="9638"/>
                    </a:cubicBezTo>
                    <a:cubicBezTo>
                      <a:pt x="10133" y="12428"/>
                      <a:pt x="10681" y="14428"/>
                      <a:pt x="11223" y="16408"/>
                    </a:cubicBezTo>
                    <a:lnTo>
                      <a:pt x="11495" y="17404"/>
                    </a:lnTo>
                    <a:lnTo>
                      <a:pt x="12253" y="16953"/>
                    </a:lnTo>
                    <a:cubicBezTo>
                      <a:pt x="16306" y="14531"/>
                      <a:pt x="18203" y="12327"/>
                      <a:pt x="19708" y="10211"/>
                    </a:cubicBezTo>
                    <a:cubicBezTo>
                      <a:pt x="19942" y="13727"/>
                      <a:pt x="19573" y="17574"/>
                      <a:pt x="18698" y="20305"/>
                    </a:cubicBezTo>
                    <a:cubicBezTo>
                      <a:pt x="18543" y="20787"/>
                      <a:pt x="18730" y="21336"/>
                      <a:pt x="19114" y="21531"/>
                    </a:cubicBezTo>
                    <a:cubicBezTo>
                      <a:pt x="19204" y="21577"/>
                      <a:pt x="19301" y="21599"/>
                      <a:pt x="19395" y="21599"/>
                    </a:cubicBezTo>
                    <a:cubicBezTo>
                      <a:pt x="19690" y="21599"/>
                      <a:pt x="19972" y="21377"/>
                      <a:pt x="20089" y="21008"/>
                    </a:cubicBezTo>
                    <a:cubicBezTo>
                      <a:pt x="21251" y="17380"/>
                      <a:pt x="21600" y="12213"/>
                      <a:pt x="20976" y="7841"/>
                    </a:cubicBezTo>
                    <a:cubicBezTo>
                      <a:pt x="20976" y="7841"/>
                      <a:pt x="20698" y="5891"/>
                      <a:pt x="20698" y="589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4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52F9DDD8-3793-4E5F-9D5A-043587CC93AD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4006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2CFFEE6D-873C-43F3-B082-D27FB1545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0"/>
            <a:ext cx="12192000" cy="6848079"/>
          </a:xfrm>
          <a:prstGeom prst="rect">
            <a:avLst/>
          </a:prstGeom>
        </p:spPr>
      </p:pic>
      <p:sp>
        <p:nvSpPr>
          <p:cNvPr id="3" name="PA_库_文本框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9920CCFC-6094-477D-B3C8-592855E1B7B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602534" y="2545233"/>
            <a:ext cx="4986931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8000" dirty="0">
                <a:gradFill>
                  <a:gsLst>
                    <a:gs pos="0">
                      <a:srgbClr val="30ECF7">
                        <a:alpha val="88000"/>
                      </a:srgbClr>
                    </a:gs>
                    <a:gs pos="99000">
                      <a:schemeClr val="accent4">
                        <a:alpha val="48000"/>
                      </a:schemeClr>
                    </a:gs>
                  </a:gsLst>
                  <a:lin ang="540000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原理综述</a:t>
            </a:r>
          </a:p>
        </p:txBody>
      </p:sp>
      <p:sp>
        <p:nvSpPr>
          <p:cNvPr id="4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B0A46134-BD25-4E50-BF3F-40EB299A398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389981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DD64243C-07B0-4866-8C3E-3F8EE56516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77" b="41077"/>
          <a:stretch>
            <a:fillRect/>
          </a:stretch>
        </p:blipFill>
        <p:spPr>
          <a:solidFill>
            <a:schemeClr val="bg1">
              <a:lumMod val="75000"/>
              <a:alpha val="76000"/>
            </a:schemeClr>
          </a:solidFill>
        </p:spPr>
      </p:pic>
      <p:grpSp>
        <p:nvGrpSpPr>
          <p:cNvPr id="8" name="Group 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28935595-AE6B-4D1B-9CDA-21BA7AEF74B2}"/>
              </a:ext>
            </a:extLst>
          </p:cNvPr>
          <p:cNvGrpSpPr/>
          <p:nvPr/>
        </p:nvGrpSpPr>
        <p:grpSpPr>
          <a:xfrm>
            <a:off x="4171205" y="4973968"/>
            <a:ext cx="3473766" cy="1217969"/>
            <a:chOff x="4234788" y="3136182"/>
            <a:chExt cx="3473766" cy="2512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E14DCB4-ED18-422E-8905-456C06EA29E9}"/>
                </a:ext>
              </a:extLst>
            </p:cNvPr>
            <p:cNvSpPr/>
            <p:nvPr/>
          </p:nvSpPr>
          <p:spPr>
            <a:xfrm>
              <a:off x="4234788" y="4597521"/>
              <a:ext cx="3473766" cy="1051461"/>
            </a:xfrm>
            <a:prstGeom prst="roundRect">
              <a:avLst>
                <a:gd name="adj" fmla="val 619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0" dist="444500" dir="5400000" sx="81000" sy="8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C6AD4F8-BE89-4C46-99E9-9AC3ECE87063}"/>
                </a:ext>
              </a:extLst>
            </p:cNvPr>
            <p:cNvSpPr/>
            <p:nvPr/>
          </p:nvSpPr>
          <p:spPr>
            <a:xfrm>
              <a:off x="4812383" y="3136182"/>
              <a:ext cx="2318576" cy="1166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>
                <a:lnSpc>
                  <a:spcPct val="120000"/>
                </a:lnSpc>
              </a:pPr>
              <a:endPara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</a:t>
              </a:r>
              <a:r>
                <a:rPr lang="en-US" altLang="zh-CN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mith</a:t>
              </a:r>
              <a:r>
                <a:rPr lang="zh-CN" altLang="en-US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圆图</a:t>
              </a:r>
              <a:endPara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0D2EB459-ED08-44F2-A3CD-B3161DC93850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pic>
        <p:nvPicPr>
          <p:cNvPr id="38" name="图片占位符 37">
            <a:extLst>
              <a:ext uri="{FF2B5EF4-FFF2-40B4-BE49-F238E27FC236}">
                <a16:creationId xmlns:a16="http://schemas.microsoft.com/office/drawing/2014/main" id="{F0A1B018-8AAC-42E0-9162-8ADD9E8D59E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" b="1081"/>
          <a:stretch>
            <a:fillRect/>
          </a:stretch>
        </p:blipFill>
        <p:spPr>
          <a:xfrm>
            <a:off x="3712576" y="411208"/>
            <a:ext cx="4391025" cy="5075238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94AE7DED-A362-4592-8539-610E08019CF9}"/>
              </a:ext>
            </a:extLst>
          </p:cNvPr>
          <p:cNvSpPr txBox="1"/>
          <p:nvPr/>
        </p:nvSpPr>
        <p:spPr>
          <a:xfrm>
            <a:off x="656948" y="1128829"/>
            <a:ext cx="28053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1939</a:t>
            </a:r>
            <a:r>
              <a:rPr lang="zh-CN" altLang="en-US" dirty="0">
                <a:solidFill>
                  <a:schemeClr val="bg1"/>
                </a:solidFill>
              </a:rPr>
              <a:t>年，由</a:t>
            </a:r>
            <a:r>
              <a:rPr lang="en-US" altLang="zh-CN" dirty="0" err="1">
                <a:solidFill>
                  <a:schemeClr val="bg1"/>
                </a:solidFill>
              </a:rPr>
              <a:t>P.Smith</a:t>
            </a:r>
            <a:r>
              <a:rPr lang="zh-CN" altLang="en-US" dirty="0">
                <a:solidFill>
                  <a:schemeClr val="bg1"/>
                </a:solidFill>
              </a:rPr>
              <a:t>在贝尔电话实验室开发，是一种把特征参数和工作参数形成一体，采用图解法解决的一种专用</a:t>
            </a:r>
            <a:r>
              <a:rPr lang="en-US" altLang="zh-CN" dirty="0">
                <a:solidFill>
                  <a:schemeClr val="bg1"/>
                </a:solidFill>
              </a:rPr>
              <a:t>chart.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29D36ED-D54E-4928-AE68-8861DBF60731}"/>
              </a:ext>
            </a:extLst>
          </p:cNvPr>
          <p:cNvSpPr txBox="1"/>
          <p:nvPr/>
        </p:nvSpPr>
        <p:spPr>
          <a:xfrm>
            <a:off x="656948" y="3507853"/>
            <a:ext cx="2805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Smith</a:t>
            </a:r>
            <a:r>
              <a:rPr lang="zh-CN" altLang="en-US" dirty="0">
                <a:solidFill>
                  <a:schemeClr val="bg1"/>
                </a:solidFill>
              </a:rPr>
              <a:t>圆图的基本在于算式：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Γ=(zL-1)./(zL+1)</a:t>
            </a:r>
            <a:r>
              <a:rPr lang="zh-CN" altLang="en-US" dirty="0">
                <a:solidFill>
                  <a:schemeClr val="bg1"/>
                </a:solidFill>
              </a:rPr>
              <a:t>，式中的</a:t>
            </a:r>
            <a:r>
              <a:rPr lang="en-US" altLang="zh-CN" dirty="0">
                <a:solidFill>
                  <a:schemeClr val="bg1"/>
                </a:solidFill>
              </a:rPr>
              <a:t>Γ</a:t>
            </a:r>
            <a:r>
              <a:rPr lang="zh-CN" altLang="en-US" dirty="0">
                <a:solidFill>
                  <a:schemeClr val="bg1"/>
                </a:solidFill>
              </a:rPr>
              <a:t>代表反射系数，</a:t>
            </a:r>
            <a:r>
              <a:rPr lang="en-US" altLang="zh-CN" dirty="0" err="1">
                <a:solidFill>
                  <a:schemeClr val="bg1"/>
                </a:solidFill>
              </a:rPr>
              <a:t>zL</a:t>
            </a:r>
            <a:r>
              <a:rPr lang="zh-CN" altLang="en-US" dirty="0">
                <a:solidFill>
                  <a:schemeClr val="bg1"/>
                </a:solidFill>
              </a:rPr>
              <a:t>是归一化负载阻抗，即</a:t>
            </a:r>
            <a:r>
              <a:rPr lang="en-US" altLang="zh-CN" dirty="0">
                <a:solidFill>
                  <a:schemeClr val="bg1"/>
                </a:solidFill>
              </a:rPr>
              <a:t>ZL./Z0</a:t>
            </a:r>
            <a:r>
              <a:rPr lang="zh-CN" altLang="en-US" dirty="0">
                <a:solidFill>
                  <a:schemeClr val="bg1"/>
                </a:solidFill>
              </a:rPr>
              <a:t>。其中，</a:t>
            </a:r>
            <a:r>
              <a:rPr lang="en-US" altLang="zh-CN" dirty="0">
                <a:solidFill>
                  <a:schemeClr val="bg1"/>
                </a:solidFill>
              </a:rPr>
              <a:t>ZL</a:t>
            </a:r>
            <a:r>
              <a:rPr lang="zh-CN" altLang="en-US" dirty="0">
                <a:solidFill>
                  <a:schemeClr val="bg1"/>
                </a:solidFill>
              </a:rPr>
              <a:t>是电路的负载值，</a:t>
            </a:r>
            <a:r>
              <a:rPr lang="en-US" altLang="zh-CN" dirty="0">
                <a:solidFill>
                  <a:schemeClr val="bg1"/>
                </a:solidFill>
              </a:rPr>
              <a:t>Z0</a:t>
            </a:r>
            <a:r>
              <a:rPr lang="zh-CN" altLang="en-US" dirty="0">
                <a:solidFill>
                  <a:schemeClr val="bg1"/>
                </a:solidFill>
              </a:rPr>
              <a:t>是传输线的特征阻抗值，通常会使用</a:t>
            </a:r>
            <a:r>
              <a:rPr lang="en-US" altLang="zh-CN" dirty="0">
                <a:solidFill>
                  <a:schemeClr val="bg1"/>
                </a:solidFill>
              </a:rPr>
              <a:t>50Ω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7F5573D-EA13-4054-A517-784EFD946B1F}"/>
              </a:ext>
            </a:extLst>
          </p:cNvPr>
          <p:cNvSpPr txBox="1"/>
          <p:nvPr/>
        </p:nvSpPr>
        <p:spPr>
          <a:xfrm>
            <a:off x="8460419" y="1050892"/>
            <a:ext cx="28719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其基本思想有三条：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、特征参数归一思想，包含阻抗归一与电长度归一。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、以系统不变量</a:t>
            </a:r>
            <a:r>
              <a:rPr lang="en-US" altLang="zh-CN" dirty="0">
                <a:solidFill>
                  <a:schemeClr val="bg1"/>
                </a:solidFill>
              </a:rPr>
              <a:t>Γ</a:t>
            </a:r>
            <a:r>
              <a:rPr lang="zh-CN" altLang="en-US" dirty="0">
                <a:solidFill>
                  <a:schemeClr val="bg1"/>
                </a:solidFill>
              </a:rPr>
              <a:t>作为</a:t>
            </a:r>
            <a:r>
              <a:rPr lang="en-US" altLang="zh-CN" dirty="0">
                <a:solidFill>
                  <a:schemeClr val="bg1"/>
                </a:solidFill>
              </a:rPr>
              <a:t>Smith</a:t>
            </a:r>
            <a:r>
              <a:rPr lang="zh-CN" altLang="en-US" dirty="0">
                <a:solidFill>
                  <a:schemeClr val="bg1"/>
                </a:solidFill>
              </a:rPr>
              <a:t>圆图的基底。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、把阻抗（或导纳）、驻波比关系套覆在圆上。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A4666B1-2E0C-4A7E-993A-8F8B771F3A08}"/>
              </a:ext>
            </a:extLst>
          </p:cNvPr>
          <p:cNvSpPr txBox="1"/>
          <p:nvPr/>
        </p:nvSpPr>
        <p:spPr>
          <a:xfrm>
            <a:off x="8460419" y="3828521"/>
            <a:ext cx="3231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前面所说的</a:t>
            </a:r>
            <a:r>
              <a:rPr lang="en-US" altLang="zh-CN" dirty="0">
                <a:solidFill>
                  <a:schemeClr val="bg1"/>
                </a:solidFill>
              </a:rPr>
              <a:t>Γ=(zL-1)./(zL+1)</a:t>
            </a:r>
            <a:r>
              <a:rPr lang="zh-CN" altLang="en-US" dirty="0">
                <a:solidFill>
                  <a:schemeClr val="bg1"/>
                </a:solidFill>
              </a:rPr>
              <a:t>算式是由“在有负载的无耗传输线上负载电流与电压关系是：电流与电压是入、反射波之和”导出的。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7A9CDE0E-A5E7-4F2C-A94D-483F679CC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4840" y="3361435"/>
            <a:ext cx="2476500" cy="71149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F10EA710-3614-4DB6-B70D-22AD72C56D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4840" y="4354615"/>
            <a:ext cx="2476500" cy="6477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2B50207B-938D-481E-ADC6-F26F6C7503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2688" y="5248504"/>
            <a:ext cx="1885950" cy="647701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8112816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19F621E-E487-4388-A6FF-B2FC8F9A8E37}"/>
              </a:ext>
            </a:extLst>
          </p:cNvPr>
          <p:cNvSpPr txBox="1">
            <a:spLocks/>
          </p:cNvSpPr>
          <p:nvPr/>
        </p:nvSpPr>
        <p:spPr>
          <a:xfrm>
            <a:off x="2490604" y="1198241"/>
            <a:ext cx="6528622" cy="307777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Smith</a:t>
            </a:r>
            <a:r>
              <a:rPr lang="zh-CN" alt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圆图构成原理</a:t>
            </a:r>
            <a:endParaRPr lang="id-ID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2" name="Group 6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040895B8-BB2D-4951-9CEC-200D81127B9B}"/>
              </a:ext>
            </a:extLst>
          </p:cNvPr>
          <p:cNvGrpSpPr/>
          <p:nvPr/>
        </p:nvGrpSpPr>
        <p:grpSpPr>
          <a:xfrm>
            <a:off x="1502267" y="2572941"/>
            <a:ext cx="2137387" cy="1258504"/>
            <a:chOff x="1638512" y="2600237"/>
            <a:chExt cx="2137387" cy="125850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10CE564-1242-42FE-9150-F02CC6884AB5}"/>
                </a:ext>
              </a:extLst>
            </p:cNvPr>
            <p:cNvSpPr/>
            <p:nvPr/>
          </p:nvSpPr>
          <p:spPr>
            <a:xfrm>
              <a:off x="1638512" y="2895657"/>
              <a:ext cx="2137387" cy="963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令</a:t>
              </a:r>
              <a:r>
                <a:rPr lang="az-Cyrl-AZ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Г(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z)= </a:t>
              </a:r>
              <a:r>
                <a:rPr lang="az-Cyrl-AZ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Г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a+j</a:t>
              </a:r>
              <a:r>
                <a:rPr lang="az-Cyrl-AZ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Г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 </a:t>
              </a: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可得</a:t>
              </a:r>
              <a:r>
                <a:rPr lang="az-Cyrl-AZ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Г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a^2+</a:t>
              </a:r>
              <a:r>
                <a:rPr lang="az-Cyrl-AZ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Г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b^2=|</a:t>
              </a:r>
              <a:r>
                <a:rPr lang="az-Cyrl-AZ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Г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L|^2 </a:t>
              </a: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且</a:t>
              </a: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|</a:t>
              </a:r>
              <a:r>
                <a:rPr lang="az-Cyrl-AZ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Г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L|</a:t>
              </a: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不大 于 </a:t>
              </a: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</a:t>
              </a: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，得到等反射系数模值圆的方程。 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FB0921-98F9-4C68-B937-1BB891CB4D25}"/>
                </a:ext>
              </a:extLst>
            </p:cNvPr>
            <p:cNvSpPr/>
            <p:nvPr/>
          </p:nvSpPr>
          <p:spPr>
            <a:xfrm>
              <a:off x="1638512" y="2600237"/>
              <a:ext cx="2137387" cy="3325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反射系数模值圆</a:t>
              </a:r>
              <a:endParaRPr lang="en-US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3" name="Group 6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4DB025BC-05B7-41C9-8B33-A333F1407CEB}"/>
              </a:ext>
            </a:extLst>
          </p:cNvPr>
          <p:cNvGrpSpPr/>
          <p:nvPr/>
        </p:nvGrpSpPr>
        <p:grpSpPr>
          <a:xfrm>
            <a:off x="1502266" y="4579661"/>
            <a:ext cx="2137387" cy="815306"/>
            <a:chOff x="2548326" y="4647662"/>
            <a:chExt cx="2137387" cy="81530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369FF00-2525-4092-94EE-F515C7050DB7}"/>
                </a:ext>
              </a:extLst>
            </p:cNvPr>
            <p:cNvSpPr/>
            <p:nvPr/>
          </p:nvSpPr>
          <p:spPr>
            <a:xfrm>
              <a:off x="2548326" y="4943082"/>
              <a:ext cx="2137387" cy="519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tan^(-1)（</a:t>
              </a:r>
              <a:r>
                <a:rPr lang="az-Cyrl-AZ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Г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a/</a:t>
              </a:r>
              <a:r>
                <a:rPr lang="az-Cyrl-AZ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Г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b)</a:t>
              </a: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得到反射系数相角射线方程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1BDC21-03DD-40CE-9E5F-7AC5B80EC9D2}"/>
                </a:ext>
              </a:extLst>
            </p:cNvPr>
            <p:cNvSpPr/>
            <p:nvPr/>
          </p:nvSpPr>
          <p:spPr>
            <a:xfrm>
              <a:off x="2548326" y="4647662"/>
              <a:ext cx="2137387" cy="3325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反射系数相角曲线</a:t>
              </a:r>
              <a:endParaRPr lang="en-US" sz="14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Group 6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8F6A532E-49A5-41FF-81B0-79E0CE7C0031}"/>
              </a:ext>
            </a:extLst>
          </p:cNvPr>
          <p:cNvGrpSpPr/>
          <p:nvPr/>
        </p:nvGrpSpPr>
        <p:grpSpPr>
          <a:xfrm>
            <a:off x="7950532" y="2441007"/>
            <a:ext cx="2137387" cy="1253567"/>
            <a:chOff x="8044793" y="2600237"/>
            <a:chExt cx="2137387" cy="125356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04A98D6-A0D9-431D-8A07-39E17EDB158C}"/>
                </a:ext>
              </a:extLst>
            </p:cNvPr>
            <p:cNvSpPr/>
            <p:nvPr/>
          </p:nvSpPr>
          <p:spPr>
            <a:xfrm>
              <a:off x="8044793" y="2895657"/>
              <a:ext cx="2137387" cy="9581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整理等归一化电阻圆方程和等归一化电抗圆方程，求得电阻圆圆心坐标和半径，阻抗圆圆心坐标和半径。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23721E0-E126-49E9-BCB3-CA587F305206}"/>
                </a:ext>
              </a:extLst>
            </p:cNvPr>
            <p:cNvSpPr/>
            <p:nvPr/>
          </p:nvSpPr>
          <p:spPr>
            <a:xfrm>
              <a:off x="8044793" y="2600237"/>
              <a:ext cx="2137387" cy="3325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阻抗圆图</a:t>
              </a:r>
              <a:endParaRPr lang="en-US" sz="14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Group 59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72DEF498-B2DA-4684-B2CE-3EEAC4E61163}"/>
              </a:ext>
            </a:extLst>
          </p:cNvPr>
          <p:cNvGrpSpPr/>
          <p:nvPr/>
        </p:nvGrpSpPr>
        <p:grpSpPr>
          <a:xfrm>
            <a:off x="7950532" y="4011143"/>
            <a:ext cx="2137387" cy="1918365"/>
            <a:chOff x="8692220" y="4553349"/>
            <a:chExt cx="2137387" cy="191836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8E5B4AF-2823-4F81-AC72-FC3EC04CEA0B}"/>
                </a:ext>
              </a:extLst>
            </p:cNvPr>
            <p:cNvSpPr/>
            <p:nvPr/>
          </p:nvSpPr>
          <p:spPr>
            <a:xfrm>
              <a:off x="8692220" y="4848769"/>
              <a:ext cx="2137387" cy="1622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Г=</a:t>
              </a: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（</a:t>
              </a: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z-1</a:t>
              </a: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）</a:t>
              </a: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/(z+1)=(1-y)/(1+y)</a:t>
              </a: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，公式在形式上相同，所以导纳 圆图与阻抗原图在形式上及数值上有紧密联系，同一张阻抗圆图可以被用来当作 导纳圆图使用。 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9C4142F-4173-465D-A5CF-FCFA4C77664F}"/>
                </a:ext>
              </a:extLst>
            </p:cNvPr>
            <p:cNvSpPr/>
            <p:nvPr/>
          </p:nvSpPr>
          <p:spPr>
            <a:xfrm>
              <a:off x="8692220" y="4553349"/>
              <a:ext cx="2137387" cy="3325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导纳圆图</a:t>
              </a:r>
              <a:endParaRPr lang="en-US" sz="1400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Freeform: Shape 6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A1FABC26-6064-44FE-8C40-79655A7C2112}"/>
              </a:ext>
            </a:extLst>
          </p:cNvPr>
          <p:cNvSpPr/>
          <p:nvPr/>
        </p:nvSpPr>
        <p:spPr>
          <a:xfrm rot="10800000">
            <a:off x="10559578" y="0"/>
            <a:ext cx="1632422" cy="3521624"/>
          </a:xfrm>
          <a:custGeom>
            <a:avLst/>
            <a:gdLst>
              <a:gd name="connsiteX0" fmla="*/ 0 w 1632422"/>
              <a:gd name="connsiteY0" fmla="*/ 0 h 3521624"/>
              <a:gd name="connsiteX1" fmla="*/ 63671 w 1632422"/>
              <a:gd name="connsiteY1" fmla="*/ 17890 h 3521624"/>
              <a:gd name="connsiteX2" fmla="*/ 539327 w 1632422"/>
              <a:gd name="connsiteY2" fmla="*/ 1148306 h 3521624"/>
              <a:gd name="connsiteX3" fmla="*/ 1189419 w 1632422"/>
              <a:gd name="connsiteY3" fmla="*/ 2250535 h 3521624"/>
              <a:gd name="connsiteX4" fmla="*/ 694180 w 1632422"/>
              <a:gd name="connsiteY4" fmla="*/ 3401501 h 3521624"/>
              <a:gd name="connsiteX5" fmla="*/ 41850 w 1632422"/>
              <a:gd name="connsiteY5" fmla="*/ 3521557 h 3521624"/>
              <a:gd name="connsiteX6" fmla="*/ 0 w 1632422"/>
              <a:gd name="connsiteY6" fmla="*/ 3521624 h 3521624"/>
              <a:gd name="connsiteX7" fmla="*/ 0 w 1632422"/>
              <a:gd name="connsiteY7" fmla="*/ 0 h 3521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2422" h="3521624">
                <a:moveTo>
                  <a:pt x="0" y="0"/>
                </a:moveTo>
                <a:lnTo>
                  <a:pt x="63671" y="17890"/>
                </a:lnTo>
                <a:cubicBezTo>
                  <a:pt x="613508" y="211723"/>
                  <a:pt x="539327" y="1148306"/>
                  <a:pt x="539327" y="1148306"/>
                </a:cubicBezTo>
                <a:cubicBezTo>
                  <a:pt x="399903" y="1946850"/>
                  <a:pt x="1189419" y="2250535"/>
                  <a:pt x="1189419" y="2250535"/>
                </a:cubicBezTo>
                <a:cubicBezTo>
                  <a:pt x="2420870" y="2961514"/>
                  <a:pt x="694180" y="3401501"/>
                  <a:pt x="694180" y="3401501"/>
                </a:cubicBezTo>
                <a:cubicBezTo>
                  <a:pt x="466953" y="3478978"/>
                  <a:pt x="248583" y="3515345"/>
                  <a:pt x="41850" y="3521557"/>
                </a:cubicBezTo>
                <a:lnTo>
                  <a:pt x="0" y="35216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CA097F06-516E-451E-AB5C-499F3EDD5C76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BAB32E-68E2-4D52-840E-574FE356F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823" y="2115023"/>
            <a:ext cx="1832287" cy="17183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A9D7F07-1A85-443B-9970-5EDBA5723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823" y="4095152"/>
            <a:ext cx="1832287" cy="16342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3EA766-45DE-4893-AC17-B9EF751DD2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71" t="1057" r="4156" b="5270"/>
          <a:stretch/>
        </p:blipFill>
        <p:spPr>
          <a:xfrm>
            <a:off x="5812850" y="4095152"/>
            <a:ext cx="1911748" cy="16370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3A5CE2-A7F4-41CE-A6D5-2915EDEA1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849" y="2103970"/>
            <a:ext cx="1911749" cy="171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6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2CFFEE6D-873C-43F3-B082-D27FB1545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0"/>
            <a:ext cx="12192000" cy="6848079"/>
          </a:xfrm>
          <a:prstGeom prst="rect">
            <a:avLst/>
          </a:prstGeom>
        </p:spPr>
      </p:pic>
      <p:sp>
        <p:nvSpPr>
          <p:cNvPr id="3" name="PA_库_文本框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9920CCFC-6094-477D-B3C8-592855E1B7B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602534" y="2545233"/>
            <a:ext cx="4986931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8000" dirty="0">
                <a:gradFill>
                  <a:gsLst>
                    <a:gs pos="0">
                      <a:srgbClr val="30ECF7">
                        <a:alpha val="88000"/>
                      </a:srgbClr>
                    </a:gs>
                    <a:gs pos="99000">
                      <a:schemeClr val="accent4">
                        <a:alpha val="48000"/>
                      </a:schemeClr>
                    </a:gs>
                  </a:gsLst>
                  <a:lin ang="540000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问题分析</a:t>
            </a:r>
          </a:p>
        </p:txBody>
      </p:sp>
      <p:sp>
        <p:nvSpPr>
          <p:cNvPr id="4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B0A46134-BD25-4E50-BF3F-40EB299A398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596664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A9CB68B-2F87-413A-B088-3FD75A34C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653"/>
            <a:ext cx="12192000" cy="70222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71EBBE-4F52-4856-9198-BD2CFC6B0F37}"/>
              </a:ext>
            </a:extLst>
          </p:cNvPr>
          <p:cNvSpPr txBox="1"/>
          <p:nvPr/>
        </p:nvSpPr>
        <p:spPr>
          <a:xfrm>
            <a:off x="603682" y="497150"/>
            <a:ext cx="7649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题目中需要注意的三方面要求：</a:t>
            </a:r>
          </a:p>
        </p:txBody>
      </p:sp>
      <p:grpSp>
        <p:nvGrpSpPr>
          <p:cNvPr id="6" name="Group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A7259864-384A-4B61-AEFD-A222FC1BEDB8}"/>
              </a:ext>
            </a:extLst>
          </p:cNvPr>
          <p:cNvGrpSpPr/>
          <p:nvPr/>
        </p:nvGrpSpPr>
        <p:grpSpPr>
          <a:xfrm>
            <a:off x="1435253" y="2277020"/>
            <a:ext cx="2568576" cy="2568576"/>
            <a:chOff x="4807208" y="1383506"/>
            <a:chExt cx="1972900" cy="1972900"/>
          </a:xfrm>
        </p:grpSpPr>
        <p:sp>
          <p:nvSpPr>
            <p:cNvPr id="7" name="Rectangle 11">
              <a:extLst>
                <a:ext uri="{FF2B5EF4-FFF2-40B4-BE49-F238E27FC236}">
                  <a16:creationId xmlns:a16="http://schemas.microsoft.com/office/drawing/2014/main" id="{963F21FE-C125-4F0C-B72D-A734D77F9319}"/>
                </a:ext>
              </a:extLst>
            </p:cNvPr>
            <p:cNvSpPr/>
            <p:nvPr/>
          </p:nvSpPr>
          <p:spPr>
            <a:xfrm>
              <a:off x="4807208" y="1383506"/>
              <a:ext cx="1972900" cy="1972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21">
              <a:extLst>
                <a:ext uri="{FF2B5EF4-FFF2-40B4-BE49-F238E27FC236}">
                  <a16:creationId xmlns:a16="http://schemas.microsoft.com/office/drawing/2014/main" id="{287C269B-D35E-494A-900B-B612E4E60250}"/>
                </a:ext>
              </a:extLst>
            </p:cNvPr>
            <p:cNvSpPr/>
            <p:nvPr/>
          </p:nvSpPr>
          <p:spPr>
            <a:xfrm>
              <a:off x="4888388" y="2049373"/>
              <a:ext cx="1810542" cy="901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图形和数据并行输出，动态显示计算过程。</a:t>
              </a:r>
              <a:endPara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Rectangle 29">
              <a:extLst>
                <a:ext uri="{FF2B5EF4-FFF2-40B4-BE49-F238E27FC236}">
                  <a16:creationId xmlns:a16="http://schemas.microsoft.com/office/drawing/2014/main" id="{67DA84EE-952D-45FB-A30D-342BB94DCF80}"/>
                </a:ext>
              </a:extLst>
            </p:cNvPr>
            <p:cNvSpPr/>
            <p:nvPr/>
          </p:nvSpPr>
          <p:spPr>
            <a:xfrm>
              <a:off x="5648695" y="1383506"/>
              <a:ext cx="1131413" cy="585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4000" b="1" dirty="0">
                  <a:solidFill>
                    <a:schemeClr val="bg1">
                      <a:alpha val="3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</a:t>
              </a:r>
            </a:p>
          </p:txBody>
        </p:sp>
      </p:grpSp>
      <p:grpSp>
        <p:nvGrpSpPr>
          <p:cNvPr id="10" name="Group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3E301D22-E049-4228-871D-CD4972F9A443}"/>
              </a:ext>
            </a:extLst>
          </p:cNvPr>
          <p:cNvGrpSpPr/>
          <p:nvPr/>
        </p:nvGrpSpPr>
        <p:grpSpPr>
          <a:xfrm>
            <a:off x="8253118" y="2277019"/>
            <a:ext cx="2568575" cy="2568575"/>
            <a:chOff x="9016598" y="1383506"/>
            <a:chExt cx="1972900" cy="1972900"/>
          </a:xfrm>
        </p:grpSpPr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1584DFFD-F3E6-4861-A97D-E5607B83A398}"/>
                </a:ext>
              </a:extLst>
            </p:cNvPr>
            <p:cNvSpPr/>
            <p:nvPr/>
          </p:nvSpPr>
          <p:spPr>
            <a:xfrm>
              <a:off x="9016598" y="1383506"/>
              <a:ext cx="1972900" cy="197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27">
              <a:extLst>
                <a:ext uri="{FF2B5EF4-FFF2-40B4-BE49-F238E27FC236}">
                  <a16:creationId xmlns:a16="http://schemas.microsoft.com/office/drawing/2014/main" id="{A3ED3A3C-1FB3-4696-983A-5B15EDF2A14D}"/>
                </a:ext>
              </a:extLst>
            </p:cNvPr>
            <p:cNvSpPr/>
            <p:nvPr/>
          </p:nvSpPr>
          <p:spPr>
            <a:xfrm>
              <a:off x="9171772" y="2140636"/>
              <a:ext cx="1810542" cy="6182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每一个模块都有具体的要求。</a:t>
              </a:r>
              <a:endPara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3" name="Rectangle 30">
              <a:extLst>
                <a:ext uri="{FF2B5EF4-FFF2-40B4-BE49-F238E27FC236}">
                  <a16:creationId xmlns:a16="http://schemas.microsoft.com/office/drawing/2014/main" id="{0FEDA3AB-A853-429A-9689-E743A3195958}"/>
                </a:ext>
              </a:extLst>
            </p:cNvPr>
            <p:cNvSpPr/>
            <p:nvPr/>
          </p:nvSpPr>
          <p:spPr>
            <a:xfrm>
              <a:off x="9858085" y="1383506"/>
              <a:ext cx="113141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4000" b="1" dirty="0">
                  <a:solidFill>
                    <a:schemeClr val="bg1">
                      <a:alpha val="3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03</a:t>
              </a:r>
            </a:p>
          </p:txBody>
        </p:sp>
      </p:grpSp>
      <p:grpSp>
        <p:nvGrpSpPr>
          <p:cNvPr id="14" name="Group 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BF5A043F-2672-438D-9924-2F594E560D33}"/>
              </a:ext>
            </a:extLst>
          </p:cNvPr>
          <p:cNvGrpSpPr/>
          <p:nvPr/>
        </p:nvGrpSpPr>
        <p:grpSpPr>
          <a:xfrm>
            <a:off x="4844186" y="2277020"/>
            <a:ext cx="2568576" cy="2568576"/>
            <a:chOff x="6911903" y="3469509"/>
            <a:chExt cx="1972900" cy="1972900"/>
          </a:xfrm>
        </p:grpSpPr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487E19E6-5B5C-453D-8670-ACE0A22F5E61}"/>
                </a:ext>
              </a:extLst>
            </p:cNvPr>
            <p:cNvSpPr/>
            <p:nvPr/>
          </p:nvSpPr>
          <p:spPr>
            <a:xfrm>
              <a:off x="6911903" y="3469509"/>
              <a:ext cx="1972900" cy="197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E403F641-0D45-410E-8A4F-15257733F77D}"/>
                </a:ext>
              </a:extLst>
            </p:cNvPr>
            <p:cNvSpPr/>
            <p:nvPr/>
          </p:nvSpPr>
          <p:spPr>
            <a:xfrm>
              <a:off x="7033419" y="4193215"/>
              <a:ext cx="1810542" cy="6182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软件分为图形界面、计算和演示。</a:t>
              </a:r>
              <a:endPara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" name="Rectangle 31">
              <a:extLst>
                <a:ext uri="{FF2B5EF4-FFF2-40B4-BE49-F238E27FC236}">
                  <a16:creationId xmlns:a16="http://schemas.microsoft.com/office/drawing/2014/main" id="{C56A0A28-3376-4FFE-8D27-2AF1CF044CF4}"/>
                </a:ext>
              </a:extLst>
            </p:cNvPr>
            <p:cNvSpPr/>
            <p:nvPr/>
          </p:nvSpPr>
          <p:spPr>
            <a:xfrm>
              <a:off x="7753390" y="3469509"/>
              <a:ext cx="113141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4000" b="1" dirty="0">
                  <a:solidFill>
                    <a:schemeClr val="bg1">
                      <a:alpha val="3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85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75F25CD-E14E-40E8-BB3D-7CEDCAA601AA}"/>
              </a:ext>
            </a:extLst>
          </p:cNvPr>
          <p:cNvSpPr txBox="1">
            <a:spLocks/>
          </p:cNvSpPr>
          <p:nvPr/>
        </p:nvSpPr>
        <p:spPr>
          <a:xfrm>
            <a:off x="2806859" y="1273667"/>
            <a:ext cx="6528622" cy="307777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分析</a:t>
            </a:r>
            <a:endParaRPr lang="id-ID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" name="Elbow Connector 4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754B5E71-E27C-42EA-B26A-A5A308E21F42}"/>
              </a:ext>
            </a:extLst>
          </p:cNvPr>
          <p:cNvCxnSpPr/>
          <p:nvPr/>
        </p:nvCxnSpPr>
        <p:spPr>
          <a:xfrm flipV="1">
            <a:off x="7742499" y="2662989"/>
            <a:ext cx="826667" cy="569392"/>
          </a:xfrm>
          <a:prstGeom prst="bentConnector3">
            <a:avLst>
              <a:gd name="adj1" fmla="val -2255"/>
            </a:avLst>
          </a:prstGeom>
          <a:ln w="19050">
            <a:solidFill>
              <a:schemeClr val="accent5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4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D82D8180-BFDD-4313-911B-02DF79767305}"/>
              </a:ext>
            </a:extLst>
          </p:cNvPr>
          <p:cNvCxnSpPr>
            <a:stCxn id="18" idx="4"/>
          </p:cNvCxnSpPr>
          <p:nvPr/>
        </p:nvCxnSpPr>
        <p:spPr>
          <a:xfrm rot="5400000">
            <a:off x="4190917" y="4008056"/>
            <a:ext cx="571150" cy="1990515"/>
          </a:xfrm>
          <a:prstGeom prst="bentConnector2">
            <a:avLst/>
          </a:prstGeom>
          <a:ln w="19050">
            <a:solidFill>
              <a:schemeClr val="accent2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D5C98094-7357-408A-A31F-387DCDDE99C6}"/>
              </a:ext>
            </a:extLst>
          </p:cNvPr>
          <p:cNvCxnSpPr/>
          <p:nvPr/>
        </p:nvCxnSpPr>
        <p:spPr>
          <a:xfrm rot="5400000" flipV="1">
            <a:off x="7288334" y="4020476"/>
            <a:ext cx="571150" cy="1990515"/>
          </a:xfrm>
          <a:prstGeom prst="bentConnector2">
            <a:avLst/>
          </a:prstGeom>
          <a:ln w="19050">
            <a:solidFill>
              <a:schemeClr val="accent3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EB0FE905-518E-4A52-9C07-ADC6D513286E}"/>
              </a:ext>
            </a:extLst>
          </p:cNvPr>
          <p:cNvCxnSpPr/>
          <p:nvPr/>
        </p:nvCxnSpPr>
        <p:spPr>
          <a:xfrm flipH="1" flipV="1">
            <a:off x="3481234" y="2680165"/>
            <a:ext cx="826667" cy="569392"/>
          </a:xfrm>
          <a:prstGeom prst="bentConnector3">
            <a:avLst>
              <a:gd name="adj1" fmla="val -2255"/>
            </a:avLst>
          </a:prstGeom>
          <a:ln w="19050">
            <a:solidFill>
              <a:schemeClr val="accent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61FC9999-1D8A-452A-BAB0-47927B845607}"/>
              </a:ext>
            </a:extLst>
          </p:cNvPr>
          <p:cNvGrpSpPr/>
          <p:nvPr/>
        </p:nvGrpSpPr>
        <p:grpSpPr>
          <a:xfrm>
            <a:off x="7038502" y="3248179"/>
            <a:ext cx="1469559" cy="1469559"/>
            <a:chOff x="7070264" y="3144806"/>
            <a:chExt cx="1451696" cy="14516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A22B50C-1148-447E-A53B-DEABED9AA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70264" y="3144806"/>
              <a:ext cx="1451696" cy="14516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673B2E-DEDF-47FB-BC88-AEE110D22FB2}"/>
                </a:ext>
              </a:extLst>
            </p:cNvPr>
            <p:cNvGrpSpPr/>
            <p:nvPr/>
          </p:nvGrpSpPr>
          <p:grpSpPr>
            <a:xfrm>
              <a:off x="7561189" y="3615052"/>
              <a:ext cx="464344" cy="464344"/>
              <a:chOff x="8216107" y="2577307"/>
              <a:chExt cx="464344" cy="464344"/>
            </a:xfrm>
            <a:solidFill>
              <a:schemeClr val="bg1"/>
            </a:solidFill>
          </p:grpSpPr>
          <p:sp>
            <p:nvSpPr>
              <p:cNvPr id="10" name="AutoShape 52">
                <a:extLst>
                  <a:ext uri="{FF2B5EF4-FFF2-40B4-BE49-F238E27FC236}">
                    <a16:creationId xmlns:a16="http://schemas.microsoft.com/office/drawing/2014/main" id="{1C402CB4-8F73-4EAE-A6A1-9F88C1DA7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6107" y="2577307"/>
                <a:ext cx="464344" cy="464344"/>
              </a:xfrm>
              <a:custGeom>
                <a:avLst/>
                <a:gdLst>
                  <a:gd name="T0" fmla="+- 0 10800 87"/>
                  <a:gd name="T1" fmla="*/ T0 w 21426"/>
                  <a:gd name="T2" fmla="+- 0 10799 73"/>
                  <a:gd name="T3" fmla="*/ 10799 h 21453"/>
                  <a:gd name="T4" fmla="+- 0 10800 87"/>
                  <a:gd name="T5" fmla="*/ T4 w 21426"/>
                  <a:gd name="T6" fmla="+- 0 10799 73"/>
                  <a:gd name="T7" fmla="*/ 10799 h 21453"/>
                  <a:gd name="T8" fmla="+- 0 10800 87"/>
                  <a:gd name="T9" fmla="*/ T8 w 21426"/>
                  <a:gd name="T10" fmla="+- 0 10799 73"/>
                  <a:gd name="T11" fmla="*/ 10799 h 21453"/>
                  <a:gd name="T12" fmla="+- 0 10800 87"/>
                  <a:gd name="T13" fmla="*/ T12 w 21426"/>
                  <a:gd name="T14" fmla="+- 0 10799 73"/>
                  <a:gd name="T15" fmla="*/ 10799 h 2145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6" h="21453">
                    <a:moveTo>
                      <a:pt x="8034" y="20112"/>
                    </a:moveTo>
                    <a:cubicBezTo>
                      <a:pt x="5816" y="17892"/>
                      <a:pt x="3556" y="15628"/>
                      <a:pt x="1338" y="13408"/>
                    </a:cubicBezTo>
                    <a:cubicBezTo>
                      <a:pt x="3241" y="7240"/>
                      <a:pt x="11488" y="7509"/>
                      <a:pt x="13391" y="1341"/>
                    </a:cubicBezTo>
                    <a:cubicBezTo>
                      <a:pt x="15609" y="3560"/>
                      <a:pt x="17869" y="5825"/>
                      <a:pt x="20087" y="8045"/>
                    </a:cubicBezTo>
                    <a:cubicBezTo>
                      <a:pt x="18184" y="14212"/>
                      <a:pt x="9937" y="13944"/>
                      <a:pt x="8034" y="20112"/>
                    </a:cubicBezTo>
                    <a:moveTo>
                      <a:pt x="21034" y="7097"/>
                    </a:moveTo>
                    <a:lnTo>
                      <a:pt x="14338" y="393"/>
                    </a:lnTo>
                    <a:cubicBezTo>
                      <a:pt x="14006" y="60"/>
                      <a:pt x="13525" y="-73"/>
                      <a:pt x="13069" y="39"/>
                    </a:cubicBezTo>
                    <a:cubicBezTo>
                      <a:pt x="12828" y="98"/>
                      <a:pt x="12614" y="222"/>
                      <a:pt x="12444" y="393"/>
                    </a:cubicBezTo>
                    <a:cubicBezTo>
                      <a:pt x="12292" y="545"/>
                      <a:pt x="12177" y="733"/>
                      <a:pt x="12112" y="944"/>
                    </a:cubicBezTo>
                    <a:cubicBezTo>
                      <a:pt x="11808" y="1929"/>
                      <a:pt x="11283" y="2785"/>
                      <a:pt x="10507" y="3562"/>
                    </a:cubicBezTo>
                    <a:cubicBezTo>
                      <a:pt x="9471" y="4598"/>
                      <a:pt x="8121" y="5384"/>
                      <a:pt x="6693" y="6214"/>
                    </a:cubicBezTo>
                    <a:cubicBezTo>
                      <a:pt x="5177" y="7094"/>
                      <a:pt x="3611" y="8006"/>
                      <a:pt x="2328" y="9290"/>
                    </a:cubicBezTo>
                    <a:cubicBezTo>
                      <a:pt x="1237" y="10383"/>
                      <a:pt x="493" y="11600"/>
                      <a:pt x="59" y="13011"/>
                    </a:cubicBezTo>
                    <a:cubicBezTo>
                      <a:pt x="-87" y="13488"/>
                      <a:pt x="40" y="14004"/>
                      <a:pt x="391" y="14356"/>
                    </a:cubicBezTo>
                    <a:lnTo>
                      <a:pt x="7087" y="21060"/>
                    </a:lnTo>
                    <a:cubicBezTo>
                      <a:pt x="7419" y="21393"/>
                      <a:pt x="7900" y="21526"/>
                      <a:pt x="8356" y="21414"/>
                    </a:cubicBezTo>
                    <a:cubicBezTo>
                      <a:pt x="8597" y="21354"/>
                      <a:pt x="8811" y="21231"/>
                      <a:pt x="8981" y="21060"/>
                    </a:cubicBezTo>
                    <a:cubicBezTo>
                      <a:pt x="9133" y="20908"/>
                      <a:pt x="9248" y="20720"/>
                      <a:pt x="9314" y="20508"/>
                    </a:cubicBezTo>
                    <a:cubicBezTo>
                      <a:pt x="9617" y="19523"/>
                      <a:pt x="10142" y="18667"/>
                      <a:pt x="10918" y="17890"/>
                    </a:cubicBezTo>
                    <a:cubicBezTo>
                      <a:pt x="11954" y="16853"/>
                      <a:pt x="13304" y="16069"/>
                      <a:pt x="14733" y="15239"/>
                    </a:cubicBezTo>
                    <a:cubicBezTo>
                      <a:pt x="16248" y="14357"/>
                      <a:pt x="17814" y="13446"/>
                      <a:pt x="19097" y="12162"/>
                    </a:cubicBezTo>
                    <a:cubicBezTo>
                      <a:pt x="20188" y="11070"/>
                      <a:pt x="20932" y="9852"/>
                      <a:pt x="21366" y="8440"/>
                    </a:cubicBezTo>
                    <a:cubicBezTo>
                      <a:pt x="21512" y="7965"/>
                      <a:pt x="21385" y="7448"/>
                      <a:pt x="21034" y="709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1" name="AutoShape 53">
                <a:extLst>
                  <a:ext uri="{FF2B5EF4-FFF2-40B4-BE49-F238E27FC236}">
                    <a16:creationId xmlns:a16="http://schemas.microsoft.com/office/drawing/2014/main" id="{F85F0378-A72C-46F8-9A59-B48E973F99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732" y="2736850"/>
                <a:ext cx="125413" cy="130175"/>
              </a:xfrm>
              <a:custGeom>
                <a:avLst/>
                <a:gdLst>
                  <a:gd name="T0" fmla="+- 0 10801 59"/>
                  <a:gd name="T1" fmla="*/ T0 w 21484"/>
                  <a:gd name="T2" fmla="+- 0 10799 41"/>
                  <a:gd name="T3" fmla="*/ 10799 h 21516"/>
                  <a:gd name="T4" fmla="+- 0 10801 59"/>
                  <a:gd name="T5" fmla="*/ T4 w 21484"/>
                  <a:gd name="T6" fmla="+- 0 10799 41"/>
                  <a:gd name="T7" fmla="*/ 10799 h 21516"/>
                  <a:gd name="T8" fmla="+- 0 10801 59"/>
                  <a:gd name="T9" fmla="*/ T8 w 21484"/>
                  <a:gd name="T10" fmla="+- 0 10799 41"/>
                  <a:gd name="T11" fmla="*/ 10799 h 21516"/>
                  <a:gd name="T12" fmla="+- 0 10801 59"/>
                  <a:gd name="T13" fmla="*/ T12 w 21484"/>
                  <a:gd name="T14" fmla="+- 0 10799 41"/>
                  <a:gd name="T15" fmla="*/ 10799 h 2151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84" h="21516">
                    <a:moveTo>
                      <a:pt x="17511" y="14987"/>
                    </a:moveTo>
                    <a:cubicBezTo>
                      <a:pt x="17287" y="15384"/>
                      <a:pt x="17032" y="15740"/>
                      <a:pt x="16731" y="16049"/>
                    </a:cubicBezTo>
                    <a:cubicBezTo>
                      <a:pt x="15340" y="14692"/>
                      <a:pt x="13947" y="13205"/>
                      <a:pt x="12559" y="11675"/>
                    </a:cubicBezTo>
                    <a:cubicBezTo>
                      <a:pt x="12912" y="11521"/>
                      <a:pt x="13287" y="11362"/>
                      <a:pt x="13689" y="11198"/>
                    </a:cubicBezTo>
                    <a:cubicBezTo>
                      <a:pt x="14092" y="11034"/>
                      <a:pt x="14494" y="10927"/>
                      <a:pt x="14895" y="10861"/>
                    </a:cubicBezTo>
                    <a:cubicBezTo>
                      <a:pt x="15308" y="10801"/>
                      <a:pt x="15715" y="10819"/>
                      <a:pt x="16122" y="10913"/>
                    </a:cubicBezTo>
                    <a:cubicBezTo>
                      <a:pt x="16527" y="11011"/>
                      <a:pt x="16909" y="11222"/>
                      <a:pt x="17262" y="11554"/>
                    </a:cubicBezTo>
                    <a:cubicBezTo>
                      <a:pt x="17612" y="11890"/>
                      <a:pt x="17835" y="12244"/>
                      <a:pt x="17923" y="12620"/>
                    </a:cubicBezTo>
                    <a:cubicBezTo>
                      <a:pt x="18020" y="13004"/>
                      <a:pt x="18025" y="13392"/>
                      <a:pt x="17958" y="13789"/>
                    </a:cubicBezTo>
                    <a:cubicBezTo>
                      <a:pt x="17883" y="14187"/>
                      <a:pt x="17738" y="14585"/>
                      <a:pt x="17511" y="14987"/>
                    </a:cubicBezTo>
                    <a:moveTo>
                      <a:pt x="5799" y="10193"/>
                    </a:moveTo>
                    <a:cubicBezTo>
                      <a:pt x="5096" y="10221"/>
                      <a:pt x="4482" y="9996"/>
                      <a:pt x="3946" y="9496"/>
                    </a:cubicBezTo>
                    <a:cubicBezTo>
                      <a:pt x="3717" y="9285"/>
                      <a:pt x="3558" y="9028"/>
                      <a:pt x="3461" y="8724"/>
                    </a:cubicBezTo>
                    <a:cubicBezTo>
                      <a:pt x="3359" y="8420"/>
                      <a:pt x="3326" y="8088"/>
                      <a:pt x="3366" y="7723"/>
                    </a:cubicBezTo>
                    <a:cubicBezTo>
                      <a:pt x="3397" y="7363"/>
                      <a:pt x="3509" y="6989"/>
                      <a:pt x="3703" y="6610"/>
                    </a:cubicBezTo>
                    <a:cubicBezTo>
                      <a:pt x="3889" y="6231"/>
                      <a:pt x="4160" y="5852"/>
                      <a:pt x="4510" y="5487"/>
                    </a:cubicBezTo>
                    <a:cubicBezTo>
                      <a:pt x="5768" y="6694"/>
                      <a:pt x="7022" y="8018"/>
                      <a:pt x="8282" y="9388"/>
                    </a:cubicBezTo>
                    <a:cubicBezTo>
                      <a:pt x="7330" y="9893"/>
                      <a:pt x="6501" y="10164"/>
                      <a:pt x="5799" y="10193"/>
                    </a:cubicBezTo>
                    <a:moveTo>
                      <a:pt x="19678" y="8570"/>
                    </a:moveTo>
                    <a:cubicBezTo>
                      <a:pt x="18868" y="7915"/>
                      <a:pt x="18055" y="7470"/>
                      <a:pt x="17235" y="7250"/>
                    </a:cubicBezTo>
                    <a:cubicBezTo>
                      <a:pt x="16421" y="7031"/>
                      <a:pt x="15603" y="6942"/>
                      <a:pt x="14779" y="6998"/>
                    </a:cubicBezTo>
                    <a:cubicBezTo>
                      <a:pt x="13964" y="7059"/>
                      <a:pt x="13130" y="7236"/>
                      <a:pt x="12296" y="7545"/>
                    </a:cubicBezTo>
                    <a:cubicBezTo>
                      <a:pt x="11462" y="7859"/>
                      <a:pt x="10625" y="8200"/>
                      <a:pt x="9782" y="8593"/>
                    </a:cubicBezTo>
                    <a:cubicBezTo>
                      <a:pt x="8448" y="7115"/>
                      <a:pt x="7114" y="5658"/>
                      <a:pt x="5778" y="4299"/>
                    </a:cubicBezTo>
                    <a:cubicBezTo>
                      <a:pt x="6382" y="3775"/>
                      <a:pt x="6963" y="3509"/>
                      <a:pt x="7526" y="3490"/>
                    </a:cubicBezTo>
                    <a:cubicBezTo>
                      <a:pt x="8088" y="3467"/>
                      <a:pt x="8631" y="3523"/>
                      <a:pt x="9145" y="3649"/>
                    </a:cubicBezTo>
                    <a:cubicBezTo>
                      <a:pt x="9669" y="3775"/>
                      <a:pt x="10149" y="3883"/>
                      <a:pt x="10590" y="3967"/>
                    </a:cubicBezTo>
                    <a:cubicBezTo>
                      <a:pt x="11038" y="4051"/>
                      <a:pt x="11424" y="3958"/>
                      <a:pt x="11765" y="3682"/>
                    </a:cubicBezTo>
                    <a:cubicBezTo>
                      <a:pt x="12123" y="3382"/>
                      <a:pt x="12321" y="2994"/>
                      <a:pt x="12351" y="2526"/>
                    </a:cubicBezTo>
                    <a:cubicBezTo>
                      <a:pt x="12376" y="2054"/>
                      <a:pt x="12189" y="1596"/>
                      <a:pt x="11782" y="1147"/>
                    </a:cubicBezTo>
                    <a:cubicBezTo>
                      <a:pt x="11258" y="569"/>
                      <a:pt x="10630" y="216"/>
                      <a:pt x="9872" y="85"/>
                    </a:cubicBezTo>
                    <a:cubicBezTo>
                      <a:pt x="9126" y="-41"/>
                      <a:pt x="8358" y="-30"/>
                      <a:pt x="7564" y="136"/>
                    </a:cubicBezTo>
                    <a:cubicBezTo>
                      <a:pt x="6780" y="309"/>
                      <a:pt x="6032" y="595"/>
                      <a:pt x="5324" y="997"/>
                    </a:cubicBezTo>
                    <a:cubicBezTo>
                      <a:pt x="4617" y="1399"/>
                      <a:pt x="4048" y="1811"/>
                      <a:pt x="3626" y="2213"/>
                    </a:cubicBezTo>
                    <a:cubicBezTo>
                      <a:pt x="3464" y="2066"/>
                      <a:pt x="3302" y="1918"/>
                      <a:pt x="3141" y="1773"/>
                    </a:cubicBezTo>
                    <a:cubicBezTo>
                      <a:pt x="2963" y="1614"/>
                      <a:pt x="2739" y="1530"/>
                      <a:pt x="2471" y="1535"/>
                    </a:cubicBezTo>
                    <a:cubicBezTo>
                      <a:pt x="2200" y="1535"/>
                      <a:pt x="1977" y="1647"/>
                      <a:pt x="1793" y="1853"/>
                    </a:cubicBezTo>
                    <a:cubicBezTo>
                      <a:pt x="1615" y="2054"/>
                      <a:pt x="1530" y="2288"/>
                      <a:pt x="1565" y="2536"/>
                    </a:cubicBezTo>
                    <a:cubicBezTo>
                      <a:pt x="1589" y="2793"/>
                      <a:pt x="1696" y="2989"/>
                      <a:pt x="1880" y="3139"/>
                    </a:cubicBezTo>
                    <a:cubicBezTo>
                      <a:pt x="2044" y="3270"/>
                      <a:pt x="2203" y="3401"/>
                      <a:pt x="2364" y="3537"/>
                    </a:cubicBezTo>
                    <a:cubicBezTo>
                      <a:pt x="1731" y="4276"/>
                      <a:pt x="1207" y="5094"/>
                      <a:pt x="795" y="5957"/>
                    </a:cubicBezTo>
                    <a:cubicBezTo>
                      <a:pt x="378" y="6820"/>
                      <a:pt x="130" y="7676"/>
                      <a:pt x="37" y="8509"/>
                    </a:cubicBezTo>
                    <a:cubicBezTo>
                      <a:pt x="-59" y="9346"/>
                      <a:pt x="33" y="10113"/>
                      <a:pt x="298" y="10824"/>
                    </a:cubicBezTo>
                    <a:cubicBezTo>
                      <a:pt x="566" y="11540"/>
                      <a:pt x="1056" y="12148"/>
                      <a:pt x="1774" y="12723"/>
                    </a:cubicBezTo>
                    <a:cubicBezTo>
                      <a:pt x="2942" y="13658"/>
                      <a:pt x="4321" y="14056"/>
                      <a:pt x="5915" y="13967"/>
                    </a:cubicBezTo>
                    <a:cubicBezTo>
                      <a:pt x="7507" y="13874"/>
                      <a:pt x="9223" y="13415"/>
                      <a:pt x="11064" y="12461"/>
                    </a:cubicBezTo>
                    <a:cubicBezTo>
                      <a:pt x="12532" y="14093"/>
                      <a:pt x="14002" y="15716"/>
                      <a:pt x="15470" y="17223"/>
                    </a:cubicBezTo>
                    <a:cubicBezTo>
                      <a:pt x="14849" y="17728"/>
                      <a:pt x="14305" y="18018"/>
                      <a:pt x="13826" y="18111"/>
                    </a:cubicBezTo>
                    <a:cubicBezTo>
                      <a:pt x="13344" y="18210"/>
                      <a:pt x="12917" y="18200"/>
                      <a:pt x="12530" y="18088"/>
                    </a:cubicBezTo>
                    <a:cubicBezTo>
                      <a:pt x="12142" y="17971"/>
                      <a:pt x="11782" y="17803"/>
                      <a:pt x="11455" y="17587"/>
                    </a:cubicBezTo>
                    <a:cubicBezTo>
                      <a:pt x="11125" y="17368"/>
                      <a:pt x="10799" y="17181"/>
                      <a:pt x="10474" y="17026"/>
                    </a:cubicBezTo>
                    <a:cubicBezTo>
                      <a:pt x="10154" y="16872"/>
                      <a:pt x="9823" y="16788"/>
                      <a:pt x="9486" y="16783"/>
                    </a:cubicBezTo>
                    <a:cubicBezTo>
                      <a:pt x="9145" y="16778"/>
                      <a:pt x="8785" y="16937"/>
                      <a:pt x="8388" y="17265"/>
                    </a:cubicBezTo>
                    <a:cubicBezTo>
                      <a:pt x="7981" y="17606"/>
                      <a:pt x="7777" y="18004"/>
                      <a:pt x="7777" y="18453"/>
                    </a:cubicBezTo>
                    <a:cubicBezTo>
                      <a:pt x="7777" y="18897"/>
                      <a:pt x="7991" y="19351"/>
                      <a:pt x="8408" y="19809"/>
                    </a:cubicBezTo>
                    <a:cubicBezTo>
                      <a:pt x="8830" y="20268"/>
                      <a:pt x="9379" y="20651"/>
                      <a:pt x="10042" y="20955"/>
                    </a:cubicBezTo>
                    <a:cubicBezTo>
                      <a:pt x="10708" y="21259"/>
                      <a:pt x="11455" y="21451"/>
                      <a:pt x="12279" y="21502"/>
                    </a:cubicBezTo>
                    <a:cubicBezTo>
                      <a:pt x="13103" y="21559"/>
                      <a:pt x="13970" y="21437"/>
                      <a:pt x="14886" y="21109"/>
                    </a:cubicBezTo>
                    <a:cubicBezTo>
                      <a:pt x="15807" y="20787"/>
                      <a:pt x="16721" y="20202"/>
                      <a:pt x="17617" y="19332"/>
                    </a:cubicBezTo>
                    <a:cubicBezTo>
                      <a:pt x="18051" y="19739"/>
                      <a:pt x="18489" y="20127"/>
                      <a:pt x="18921" y="20501"/>
                    </a:cubicBezTo>
                    <a:cubicBezTo>
                      <a:pt x="19107" y="20656"/>
                      <a:pt x="19328" y="20731"/>
                      <a:pt x="19601" y="20712"/>
                    </a:cubicBezTo>
                    <a:cubicBezTo>
                      <a:pt x="19861" y="20703"/>
                      <a:pt x="20090" y="20586"/>
                      <a:pt x="20269" y="20375"/>
                    </a:cubicBezTo>
                    <a:cubicBezTo>
                      <a:pt x="20455" y="20160"/>
                      <a:pt x="20532" y="19921"/>
                      <a:pt x="20503" y="19674"/>
                    </a:cubicBezTo>
                    <a:cubicBezTo>
                      <a:pt x="20477" y="19421"/>
                      <a:pt x="20371" y="19229"/>
                      <a:pt x="20192" y="19089"/>
                    </a:cubicBezTo>
                    <a:cubicBezTo>
                      <a:pt x="19755" y="18752"/>
                      <a:pt x="19321" y="18397"/>
                      <a:pt x="18884" y="18022"/>
                    </a:cubicBezTo>
                    <a:cubicBezTo>
                      <a:pt x="19626" y="17143"/>
                      <a:pt x="20221" y="16217"/>
                      <a:pt x="20664" y="15300"/>
                    </a:cubicBezTo>
                    <a:cubicBezTo>
                      <a:pt x="21103" y="14379"/>
                      <a:pt x="21367" y="13490"/>
                      <a:pt x="21453" y="12667"/>
                    </a:cubicBezTo>
                    <a:cubicBezTo>
                      <a:pt x="21540" y="11839"/>
                      <a:pt x="21439" y="11091"/>
                      <a:pt x="21159" y="10412"/>
                    </a:cubicBezTo>
                    <a:cubicBezTo>
                      <a:pt x="20880" y="9725"/>
                      <a:pt x="20386" y="9135"/>
                      <a:pt x="19678" y="85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2" name="AutoShape 54">
                <a:extLst>
                  <a:ext uri="{FF2B5EF4-FFF2-40B4-BE49-F238E27FC236}">
                    <a16:creationId xmlns:a16="http://schemas.microsoft.com/office/drawing/2014/main" id="{29DE6CC5-3F66-445A-938D-02DE30FB8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5650" y="2896394"/>
                <a:ext cx="70644" cy="73819"/>
              </a:xfrm>
              <a:custGeom>
                <a:avLst/>
                <a:gdLst>
                  <a:gd name="T0" fmla="+- 0 10791 197"/>
                  <a:gd name="T1" fmla="*/ T0 w 21188"/>
                  <a:gd name="T2" fmla="+- 0 10794 193"/>
                  <a:gd name="T3" fmla="*/ 10794 h 21203"/>
                  <a:gd name="T4" fmla="+- 0 10791 197"/>
                  <a:gd name="T5" fmla="*/ T4 w 21188"/>
                  <a:gd name="T6" fmla="+- 0 10794 193"/>
                  <a:gd name="T7" fmla="*/ 10794 h 21203"/>
                  <a:gd name="T8" fmla="+- 0 10791 197"/>
                  <a:gd name="T9" fmla="*/ T8 w 21188"/>
                  <a:gd name="T10" fmla="+- 0 10794 193"/>
                  <a:gd name="T11" fmla="*/ 10794 h 21203"/>
                  <a:gd name="T12" fmla="+- 0 10791 197"/>
                  <a:gd name="T13" fmla="*/ T12 w 21188"/>
                  <a:gd name="T14" fmla="+- 0 10794 193"/>
                  <a:gd name="T15" fmla="*/ 10794 h 212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8" h="21203">
                    <a:moveTo>
                      <a:pt x="17615" y="468"/>
                    </a:moveTo>
                    <a:lnTo>
                      <a:pt x="17606" y="468"/>
                    </a:lnTo>
                    <a:cubicBezTo>
                      <a:pt x="14870" y="2476"/>
                      <a:pt x="12200" y="4590"/>
                      <a:pt x="9727" y="6958"/>
                    </a:cubicBezTo>
                    <a:cubicBezTo>
                      <a:pt x="7348" y="9227"/>
                      <a:pt x="5200" y="11619"/>
                      <a:pt x="3329" y="14060"/>
                    </a:cubicBezTo>
                    <a:lnTo>
                      <a:pt x="341" y="17962"/>
                    </a:lnTo>
                    <a:lnTo>
                      <a:pt x="350" y="17970"/>
                    </a:lnTo>
                    <a:cubicBezTo>
                      <a:pt x="-197" y="18786"/>
                      <a:pt x="-106" y="19880"/>
                      <a:pt x="638" y="20590"/>
                    </a:cubicBezTo>
                    <a:cubicBezTo>
                      <a:pt x="1491" y="21407"/>
                      <a:pt x="2889" y="21407"/>
                      <a:pt x="3746" y="20590"/>
                    </a:cubicBezTo>
                    <a:cubicBezTo>
                      <a:pt x="3877" y="20460"/>
                      <a:pt x="3984" y="20321"/>
                      <a:pt x="4069" y="20174"/>
                    </a:cubicBezTo>
                    <a:lnTo>
                      <a:pt x="6867" y="16517"/>
                    </a:lnTo>
                    <a:cubicBezTo>
                      <a:pt x="8601" y="14255"/>
                      <a:pt x="10606" y="12027"/>
                      <a:pt x="12824" y="9913"/>
                    </a:cubicBezTo>
                    <a:cubicBezTo>
                      <a:pt x="15281" y="7570"/>
                      <a:pt x="17557" y="5758"/>
                      <a:pt x="20329" y="3749"/>
                    </a:cubicBezTo>
                    <a:lnTo>
                      <a:pt x="20321" y="3741"/>
                    </a:lnTo>
                    <a:cubicBezTo>
                      <a:pt x="20400" y="3684"/>
                      <a:pt x="20473" y="3635"/>
                      <a:pt x="20543" y="3570"/>
                    </a:cubicBezTo>
                    <a:cubicBezTo>
                      <a:pt x="21402" y="2753"/>
                      <a:pt x="21402" y="1427"/>
                      <a:pt x="20543" y="606"/>
                    </a:cubicBezTo>
                    <a:cubicBezTo>
                      <a:pt x="19742" y="-161"/>
                      <a:pt x="18472" y="-193"/>
                      <a:pt x="17615" y="46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3" name="AutoShape 55">
                <a:extLst>
                  <a:ext uri="{FF2B5EF4-FFF2-40B4-BE49-F238E27FC236}">
                    <a16:creationId xmlns:a16="http://schemas.microsoft.com/office/drawing/2014/main" id="{7EA10CD5-F355-427F-81BF-98D6CD1F4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8675" y="2649538"/>
                <a:ext cx="71438" cy="74613"/>
              </a:xfrm>
              <a:custGeom>
                <a:avLst/>
                <a:gdLst>
                  <a:gd name="T0" fmla="+- 0 10803 213"/>
                  <a:gd name="T1" fmla="*/ T0 w 21180"/>
                  <a:gd name="T2" fmla="+- 0 10801 203"/>
                  <a:gd name="T3" fmla="*/ 10801 h 21196"/>
                  <a:gd name="T4" fmla="+- 0 10803 213"/>
                  <a:gd name="T5" fmla="*/ T4 w 21180"/>
                  <a:gd name="T6" fmla="+- 0 10801 203"/>
                  <a:gd name="T7" fmla="*/ 10801 h 21196"/>
                  <a:gd name="T8" fmla="+- 0 10803 213"/>
                  <a:gd name="T9" fmla="*/ T8 w 21180"/>
                  <a:gd name="T10" fmla="+- 0 10801 203"/>
                  <a:gd name="T11" fmla="*/ 10801 h 21196"/>
                  <a:gd name="T12" fmla="+- 0 10803 213"/>
                  <a:gd name="T13" fmla="*/ T12 w 21180"/>
                  <a:gd name="T14" fmla="+- 0 10801 203"/>
                  <a:gd name="T15" fmla="*/ 10801 h 2119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0" h="21196">
                    <a:moveTo>
                      <a:pt x="8372" y="11356"/>
                    </a:moveTo>
                    <a:cubicBezTo>
                      <a:pt x="6122" y="13508"/>
                      <a:pt x="3675" y="15444"/>
                      <a:pt x="1144" y="17292"/>
                    </a:cubicBezTo>
                    <a:cubicBezTo>
                      <a:pt x="963" y="17388"/>
                      <a:pt x="786" y="17493"/>
                      <a:pt x="637" y="17645"/>
                    </a:cubicBezTo>
                    <a:cubicBezTo>
                      <a:pt x="-213" y="18457"/>
                      <a:pt x="-213" y="19774"/>
                      <a:pt x="637" y="20585"/>
                    </a:cubicBezTo>
                    <a:cubicBezTo>
                      <a:pt x="1464" y="21380"/>
                      <a:pt x="2796" y="21397"/>
                      <a:pt x="3652" y="20641"/>
                    </a:cubicBezTo>
                    <a:lnTo>
                      <a:pt x="3665" y="20649"/>
                    </a:lnTo>
                    <a:cubicBezTo>
                      <a:pt x="6364" y="18673"/>
                      <a:pt x="8988" y="16581"/>
                      <a:pt x="11419" y="14263"/>
                    </a:cubicBezTo>
                    <a:cubicBezTo>
                      <a:pt x="13759" y="12030"/>
                      <a:pt x="15873" y="9685"/>
                      <a:pt x="17715" y="7283"/>
                    </a:cubicBezTo>
                    <a:lnTo>
                      <a:pt x="20663" y="3427"/>
                    </a:lnTo>
                    <a:lnTo>
                      <a:pt x="20654" y="3419"/>
                    </a:lnTo>
                    <a:cubicBezTo>
                      <a:pt x="21386" y="2600"/>
                      <a:pt x="21357" y="1379"/>
                      <a:pt x="20541" y="608"/>
                    </a:cubicBezTo>
                    <a:cubicBezTo>
                      <a:pt x="19697" y="-203"/>
                      <a:pt x="18323" y="-203"/>
                      <a:pt x="17468" y="608"/>
                    </a:cubicBezTo>
                    <a:cubicBezTo>
                      <a:pt x="17313" y="760"/>
                      <a:pt x="17197" y="937"/>
                      <a:pt x="17094" y="1114"/>
                    </a:cubicBezTo>
                    <a:lnTo>
                      <a:pt x="14228" y="4857"/>
                    </a:lnTo>
                    <a:cubicBezTo>
                      <a:pt x="12526" y="7090"/>
                      <a:pt x="10552" y="9275"/>
                      <a:pt x="8372" y="1135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4" name="Group 1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AF67D634-4815-47EB-AA30-5292DE013CEC}"/>
              </a:ext>
            </a:extLst>
          </p:cNvPr>
          <p:cNvGrpSpPr/>
          <p:nvPr/>
        </p:nvGrpSpPr>
        <p:grpSpPr>
          <a:xfrm>
            <a:off x="5887736" y="3248179"/>
            <a:ext cx="1469559" cy="1469559"/>
            <a:chOff x="5933486" y="3144806"/>
            <a:chExt cx="1451696" cy="145169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9991590-6876-4FA8-B506-EB4152D7E1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33486" y="3144806"/>
              <a:ext cx="1451696" cy="14516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AutoShape 59">
              <a:extLst>
                <a:ext uri="{FF2B5EF4-FFF2-40B4-BE49-F238E27FC236}">
                  <a16:creationId xmlns:a16="http://schemas.microsoft.com/office/drawing/2014/main" id="{FC151860-E417-4C81-9ACC-4C08A9A2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82" y="3615052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7" name="Group 1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5BFE8A1A-8509-429F-9252-D50605024635}"/>
              </a:ext>
            </a:extLst>
          </p:cNvPr>
          <p:cNvGrpSpPr/>
          <p:nvPr/>
        </p:nvGrpSpPr>
        <p:grpSpPr>
          <a:xfrm>
            <a:off x="4736969" y="3248179"/>
            <a:ext cx="1469559" cy="1469559"/>
            <a:chOff x="4796708" y="3144806"/>
            <a:chExt cx="1451696" cy="145169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3BE8FE0-0312-488B-A946-2D8A702505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6708" y="3144806"/>
              <a:ext cx="1451696" cy="1451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8823A-20E5-46E9-9583-E0303B2724CA}"/>
                </a:ext>
              </a:extLst>
            </p:cNvPr>
            <p:cNvGrpSpPr/>
            <p:nvPr/>
          </p:nvGrpSpPr>
          <p:grpSpPr>
            <a:xfrm>
              <a:off x="5304770" y="3663470"/>
              <a:ext cx="465138" cy="391319"/>
              <a:chOff x="5356342" y="3093565"/>
              <a:chExt cx="465138" cy="391319"/>
            </a:xfrm>
            <a:solidFill>
              <a:schemeClr val="bg1"/>
            </a:solidFill>
          </p:grpSpPr>
          <p:sp>
            <p:nvSpPr>
              <p:cNvPr id="20" name="AutoShape 120">
                <a:extLst>
                  <a:ext uri="{FF2B5EF4-FFF2-40B4-BE49-F238E27FC236}">
                    <a16:creationId xmlns:a16="http://schemas.microsoft.com/office/drawing/2014/main" id="{7DBAE1B0-F656-4141-BDF7-5F5ED97F0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" name="AutoShape 121">
                <a:extLst>
                  <a:ext uri="{FF2B5EF4-FFF2-40B4-BE49-F238E27FC236}">
                    <a16:creationId xmlns:a16="http://schemas.microsoft.com/office/drawing/2014/main" id="{25EEB106-99D3-49A5-9B27-3725F8F421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" name="AutoShape 122">
                <a:extLst>
                  <a:ext uri="{FF2B5EF4-FFF2-40B4-BE49-F238E27FC236}">
                    <a16:creationId xmlns:a16="http://schemas.microsoft.com/office/drawing/2014/main" id="{1D273757-74CE-4FCB-8CF7-A764D186F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3" name="Group 2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E5E15033-BBA5-4FFA-8F18-CBB14D1B1424}"/>
              </a:ext>
            </a:extLst>
          </p:cNvPr>
          <p:cNvGrpSpPr/>
          <p:nvPr/>
        </p:nvGrpSpPr>
        <p:grpSpPr>
          <a:xfrm>
            <a:off x="3586203" y="3248179"/>
            <a:ext cx="1469559" cy="1469559"/>
            <a:chOff x="3659930" y="3144806"/>
            <a:chExt cx="1451696" cy="145169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2F96466-5755-43FC-B8D8-2E866677CD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9930" y="3144806"/>
              <a:ext cx="1451696" cy="14516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58E663D-2D14-4D51-A2A2-E1B4B23F1D04}"/>
                </a:ext>
              </a:extLst>
            </p:cNvPr>
            <p:cNvGrpSpPr/>
            <p:nvPr/>
          </p:nvGrpSpPr>
          <p:grpSpPr>
            <a:xfrm>
              <a:off x="4140683" y="3619814"/>
              <a:ext cx="464344" cy="464344"/>
              <a:chOff x="4427654" y="3049909"/>
              <a:chExt cx="464344" cy="464344"/>
            </a:xfrm>
            <a:solidFill>
              <a:schemeClr val="bg1"/>
            </a:solidFill>
          </p:grpSpPr>
          <p:sp>
            <p:nvSpPr>
              <p:cNvPr id="26" name="AutoShape 123">
                <a:extLst>
                  <a:ext uri="{FF2B5EF4-FFF2-40B4-BE49-F238E27FC236}">
                    <a16:creationId xmlns:a16="http://schemas.microsoft.com/office/drawing/2014/main" id="{0277BCA5-D2B4-4400-A2F3-9C82E4DBB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" name="AutoShape 124">
                <a:extLst>
                  <a:ext uri="{FF2B5EF4-FFF2-40B4-BE49-F238E27FC236}">
                    <a16:creationId xmlns:a16="http://schemas.microsoft.com/office/drawing/2014/main" id="{96E37E7F-D35A-4A13-AC93-FE4DCF60A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" name="AutoShape 125">
                <a:extLst>
                  <a:ext uri="{FF2B5EF4-FFF2-40B4-BE49-F238E27FC236}">
                    <a16:creationId xmlns:a16="http://schemas.microsoft.com/office/drawing/2014/main" id="{6FFB0917-BDE3-4D3F-940B-51E5389DB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6" name="Group 3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F814E924-6817-45E5-A187-B80453A4D010}"/>
              </a:ext>
            </a:extLst>
          </p:cNvPr>
          <p:cNvGrpSpPr/>
          <p:nvPr/>
        </p:nvGrpSpPr>
        <p:grpSpPr>
          <a:xfrm>
            <a:off x="1200358" y="883042"/>
            <a:ext cx="2163949" cy="2007993"/>
            <a:chOff x="1148326" y="1536007"/>
            <a:chExt cx="2163949" cy="200799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F724D1-1347-4F8C-9E61-34148B07417C}"/>
                </a:ext>
              </a:extLst>
            </p:cNvPr>
            <p:cNvSpPr/>
            <p:nvPr/>
          </p:nvSpPr>
          <p:spPr>
            <a:xfrm>
              <a:off x="1174888" y="2145540"/>
              <a:ext cx="2137387" cy="1398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根据功能，界面应至少包括：运行按钮、图像、输入输出文本框。</a:t>
              </a:r>
              <a:endParaRPr lang="en-US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2008AB5-E4D8-4AA4-868D-E76CD4085651}"/>
                </a:ext>
              </a:extLst>
            </p:cNvPr>
            <p:cNvSpPr/>
            <p:nvPr/>
          </p:nvSpPr>
          <p:spPr>
            <a:xfrm>
              <a:off x="1148326" y="1536007"/>
              <a:ext cx="2137387" cy="5729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界面要素</a:t>
              </a:r>
              <a:endParaRPr lang="en-US" sz="28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Group 3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BEC07B96-B957-47A9-9057-CDAA4CC168C1}"/>
              </a:ext>
            </a:extLst>
          </p:cNvPr>
          <p:cNvGrpSpPr/>
          <p:nvPr/>
        </p:nvGrpSpPr>
        <p:grpSpPr>
          <a:xfrm>
            <a:off x="1200358" y="3760768"/>
            <a:ext cx="2171311" cy="2664373"/>
            <a:chOff x="1148326" y="1516630"/>
            <a:chExt cx="2171311" cy="266437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C70B467-FD8C-45F1-B903-0A9A147470D1}"/>
                </a:ext>
              </a:extLst>
            </p:cNvPr>
            <p:cNvSpPr/>
            <p:nvPr/>
          </p:nvSpPr>
          <p:spPr>
            <a:xfrm>
              <a:off x="1182250" y="2117746"/>
              <a:ext cx="2137387" cy="2063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归一化阻抗</a:t>
              </a: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=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负载阻抗</a:t>
              </a: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/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特征阻抗</a:t>
              </a:r>
              <a:endParaRPr lang="en-US" altLang="zh-CN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驻波比与反射系数的换算公式</a:t>
              </a:r>
              <a:endParaRPr lang="en-US" altLang="zh-CN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任一点的输入阻抗与线长的公式</a:t>
              </a:r>
              <a:endParaRPr lang="en-US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B77E498-C576-47E1-ACF1-C5E90AAD2399}"/>
                </a:ext>
              </a:extLst>
            </p:cNvPr>
            <p:cNvSpPr/>
            <p:nvPr/>
          </p:nvSpPr>
          <p:spPr>
            <a:xfrm>
              <a:off x="1148326" y="1516630"/>
              <a:ext cx="2137387" cy="5729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计算方法</a:t>
              </a:r>
              <a:endParaRPr lang="en-US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0" name="Group 39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5136BDDD-43F1-4030-BA97-019D79644AA9}"/>
              </a:ext>
            </a:extLst>
          </p:cNvPr>
          <p:cNvGrpSpPr/>
          <p:nvPr/>
        </p:nvGrpSpPr>
        <p:grpSpPr>
          <a:xfrm>
            <a:off x="8754281" y="830991"/>
            <a:ext cx="2137387" cy="2598009"/>
            <a:chOff x="1148325" y="1567479"/>
            <a:chExt cx="2137387" cy="259800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7E7C388-C57F-418B-B707-E0DD7AE52C66}"/>
                </a:ext>
              </a:extLst>
            </p:cNvPr>
            <p:cNvSpPr/>
            <p:nvPr/>
          </p:nvSpPr>
          <p:spPr>
            <a:xfrm>
              <a:off x="1148325" y="2102231"/>
              <a:ext cx="2137387" cy="2063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包括画最大外圆、标注虚轴刻度、画电阻圆的实部虚部、画导纳圆的实部虚部。利用</a:t>
              </a:r>
              <a:r>
                <a:rPr lang="en-US" altLang="zh-CN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plot</a:t>
              </a:r>
              <a:r>
                <a:rPr lang="zh-CN" alt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、</a:t>
              </a:r>
              <a:r>
                <a:rPr lang="en-US" altLang="zh-CN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text</a:t>
              </a:r>
              <a:r>
                <a:rPr lang="zh-CN" alt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等函数实现。</a:t>
              </a:r>
              <a:endPara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399BA93-1142-4620-AE8B-064831DEC3B1}"/>
                </a:ext>
              </a:extLst>
            </p:cNvPr>
            <p:cNvSpPr/>
            <p:nvPr/>
          </p:nvSpPr>
          <p:spPr>
            <a:xfrm>
              <a:off x="1148325" y="1567479"/>
              <a:ext cx="2137387" cy="5729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圆图绘制</a:t>
              </a:r>
              <a:endParaRPr lang="en-US" sz="28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3" name="Group 4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DA335FDF-C684-4355-A16E-D66570E5A036}"/>
              </a:ext>
            </a:extLst>
          </p:cNvPr>
          <p:cNvGrpSpPr/>
          <p:nvPr/>
        </p:nvGrpSpPr>
        <p:grpSpPr>
          <a:xfrm>
            <a:off x="8743874" y="3797331"/>
            <a:ext cx="2147794" cy="1953278"/>
            <a:chOff x="1098011" y="1285632"/>
            <a:chExt cx="2147794" cy="195327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0C01A52-73E9-4C76-851D-1C7C1AA76E45}"/>
                </a:ext>
              </a:extLst>
            </p:cNvPr>
            <p:cNvSpPr/>
            <p:nvPr/>
          </p:nvSpPr>
          <p:spPr>
            <a:xfrm>
              <a:off x="1108418" y="1840450"/>
              <a:ext cx="2137387" cy="1398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为了动态演示每一步动画，我们设置了</a:t>
              </a: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pause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函数使动画依次执行。</a:t>
              </a:r>
              <a:endParaRPr lang="en-US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15EE0E-65CD-45F2-89CB-B540D149F1AC}"/>
                </a:ext>
              </a:extLst>
            </p:cNvPr>
            <p:cNvSpPr/>
            <p:nvPr/>
          </p:nvSpPr>
          <p:spPr>
            <a:xfrm>
              <a:off x="1098011" y="1285632"/>
              <a:ext cx="2137387" cy="5729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动画演示</a:t>
              </a:r>
              <a:endParaRPr lang="en-US" sz="28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7" name="Freeform: Shape 4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79F67E6B-6689-4ABD-864C-69551EBDCDBA}"/>
              </a:ext>
            </a:extLst>
          </p:cNvPr>
          <p:cNvSpPr/>
          <p:nvPr/>
        </p:nvSpPr>
        <p:spPr>
          <a:xfrm>
            <a:off x="0" y="2"/>
            <a:ext cx="1700976" cy="1308763"/>
          </a:xfrm>
          <a:custGeom>
            <a:avLst/>
            <a:gdLst>
              <a:gd name="connsiteX0" fmla="*/ 0 w 2722830"/>
              <a:gd name="connsiteY0" fmla="*/ 0 h 2094997"/>
              <a:gd name="connsiteX1" fmla="*/ 2722830 w 2722830"/>
              <a:gd name="connsiteY1" fmla="*/ 0 h 2094997"/>
              <a:gd name="connsiteX2" fmla="*/ 2709958 w 2722830"/>
              <a:gd name="connsiteY2" fmla="*/ 19777 h 2094997"/>
              <a:gd name="connsiteX3" fmla="*/ 2161086 w 2722830"/>
              <a:gd name="connsiteY3" fmla="*/ 451368 h 2094997"/>
              <a:gd name="connsiteX4" fmla="*/ 1581907 w 2722830"/>
              <a:gd name="connsiteY4" fmla="*/ 1476397 h 2094997"/>
              <a:gd name="connsiteX5" fmla="*/ 437020 w 2722830"/>
              <a:gd name="connsiteY5" fmla="*/ 1611269 h 2094997"/>
              <a:gd name="connsiteX6" fmla="*/ 104893 w 2722830"/>
              <a:gd name="connsiteY6" fmla="*/ 1243242 h 2094997"/>
              <a:gd name="connsiteX7" fmla="*/ 0 w 2722830"/>
              <a:gd name="connsiteY7" fmla="*/ 1073817 h 2094997"/>
              <a:gd name="connsiteX8" fmla="*/ 0 w 2722830"/>
              <a:gd name="connsiteY8" fmla="*/ 0 h 209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2830" h="2094997">
                <a:moveTo>
                  <a:pt x="0" y="0"/>
                </a:moveTo>
                <a:lnTo>
                  <a:pt x="2722830" y="0"/>
                </a:lnTo>
                <a:lnTo>
                  <a:pt x="2709958" y="19777"/>
                </a:lnTo>
                <a:cubicBezTo>
                  <a:pt x="2507919" y="286150"/>
                  <a:pt x="2161086" y="451368"/>
                  <a:pt x="2161086" y="451368"/>
                </a:cubicBezTo>
                <a:cubicBezTo>
                  <a:pt x="1460684" y="707625"/>
                  <a:pt x="1581907" y="1476397"/>
                  <a:pt x="1581907" y="1476397"/>
                </a:cubicBezTo>
                <a:cubicBezTo>
                  <a:pt x="1581907" y="2784657"/>
                  <a:pt x="437020" y="1611269"/>
                  <a:pt x="437020" y="1611269"/>
                </a:cubicBezTo>
                <a:cubicBezTo>
                  <a:pt x="304011" y="1494942"/>
                  <a:pt x="194574" y="1371028"/>
                  <a:pt x="104893" y="1243242"/>
                </a:cubicBezTo>
                <a:lnTo>
                  <a:pt x="0" y="107381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F0C58BFA-C106-4447-9D63-7566F0DCE58D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53055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0993DA1-1969-42F6-8882-779942A15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531"/>
            <a:ext cx="12192000" cy="70843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5414609-6422-46F1-8276-BDC97FE9C649}"/>
              </a:ext>
            </a:extLst>
          </p:cNvPr>
          <p:cNvSpPr/>
          <p:nvPr/>
        </p:nvSpPr>
        <p:spPr>
          <a:xfrm>
            <a:off x="1976234" y="221941"/>
            <a:ext cx="1725756" cy="5455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F548A6-2EF0-4F2B-8D68-2EAD790C825D}"/>
              </a:ext>
            </a:extLst>
          </p:cNvPr>
          <p:cNvSpPr/>
          <p:nvPr/>
        </p:nvSpPr>
        <p:spPr>
          <a:xfrm>
            <a:off x="8440657" y="221941"/>
            <a:ext cx="1725756" cy="5455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软件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2F8C05-492A-4353-BDCC-13037763FAF2}"/>
              </a:ext>
            </a:extLst>
          </p:cNvPr>
          <p:cNvSpPr/>
          <p:nvPr/>
        </p:nvSpPr>
        <p:spPr>
          <a:xfrm>
            <a:off x="2760957" y="767442"/>
            <a:ext cx="124287" cy="6090558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5C1D2F-AC3B-4812-ABE1-03DC4472F94D}"/>
              </a:ext>
            </a:extLst>
          </p:cNvPr>
          <p:cNvSpPr/>
          <p:nvPr/>
        </p:nvSpPr>
        <p:spPr>
          <a:xfrm>
            <a:off x="9303535" y="767442"/>
            <a:ext cx="124287" cy="6090558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95A8C74-7EB6-41FC-A27E-4D5D152778AC}"/>
              </a:ext>
            </a:extLst>
          </p:cNvPr>
          <p:cNvCxnSpPr/>
          <p:nvPr/>
        </p:nvCxnSpPr>
        <p:spPr>
          <a:xfrm>
            <a:off x="2885244" y="1118586"/>
            <a:ext cx="6418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70CF327-4999-46AF-974E-889F67B14871}"/>
              </a:ext>
            </a:extLst>
          </p:cNvPr>
          <p:cNvCxnSpPr/>
          <p:nvPr/>
        </p:nvCxnSpPr>
        <p:spPr>
          <a:xfrm flipH="1">
            <a:off x="2885244" y="1580225"/>
            <a:ext cx="6418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24C06BD-C372-41E5-8A02-CFB299A58911}"/>
              </a:ext>
            </a:extLst>
          </p:cNvPr>
          <p:cNvCxnSpPr/>
          <p:nvPr/>
        </p:nvCxnSpPr>
        <p:spPr>
          <a:xfrm>
            <a:off x="2885244" y="2402293"/>
            <a:ext cx="6418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DD12F58-F58E-4D7B-89A8-D6AA108539A0}"/>
              </a:ext>
            </a:extLst>
          </p:cNvPr>
          <p:cNvCxnSpPr/>
          <p:nvPr/>
        </p:nvCxnSpPr>
        <p:spPr>
          <a:xfrm flipH="1">
            <a:off x="2885244" y="2884620"/>
            <a:ext cx="6418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3F09100-F50F-4CAD-A206-9CA413FC17FD}"/>
              </a:ext>
            </a:extLst>
          </p:cNvPr>
          <p:cNvCxnSpPr/>
          <p:nvPr/>
        </p:nvCxnSpPr>
        <p:spPr>
          <a:xfrm>
            <a:off x="2885244" y="3678897"/>
            <a:ext cx="6418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5A86FDF-4F2E-4771-84F7-CFB590D1C7E4}"/>
              </a:ext>
            </a:extLst>
          </p:cNvPr>
          <p:cNvCxnSpPr/>
          <p:nvPr/>
        </p:nvCxnSpPr>
        <p:spPr>
          <a:xfrm flipH="1">
            <a:off x="2885244" y="4140536"/>
            <a:ext cx="6418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9CD6530-EFBC-4C6E-B3CB-B8A03F97FC97}"/>
              </a:ext>
            </a:extLst>
          </p:cNvPr>
          <p:cNvCxnSpPr/>
          <p:nvPr/>
        </p:nvCxnSpPr>
        <p:spPr>
          <a:xfrm>
            <a:off x="2885244" y="4799213"/>
            <a:ext cx="6418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F6FA024-EB64-41F9-8861-DF15B8C9C821}"/>
              </a:ext>
            </a:extLst>
          </p:cNvPr>
          <p:cNvCxnSpPr/>
          <p:nvPr/>
        </p:nvCxnSpPr>
        <p:spPr>
          <a:xfrm flipH="1">
            <a:off x="2885244" y="5260852"/>
            <a:ext cx="6418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0C58CC8-85B1-4E02-98FA-B06ABC39E57B}"/>
              </a:ext>
            </a:extLst>
          </p:cNvPr>
          <p:cNvCxnSpPr/>
          <p:nvPr/>
        </p:nvCxnSpPr>
        <p:spPr>
          <a:xfrm>
            <a:off x="2885244" y="6082418"/>
            <a:ext cx="6418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1827414-D7A2-47C4-BB3C-32B1EC11E6CD}"/>
              </a:ext>
            </a:extLst>
          </p:cNvPr>
          <p:cNvCxnSpPr/>
          <p:nvPr/>
        </p:nvCxnSpPr>
        <p:spPr>
          <a:xfrm flipH="1">
            <a:off x="2885244" y="6544057"/>
            <a:ext cx="6418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036E031-0B43-4DE2-8B90-CD3D4CF7A27D}"/>
              </a:ext>
            </a:extLst>
          </p:cNvPr>
          <p:cNvSpPr txBox="1"/>
          <p:nvPr/>
        </p:nvSpPr>
        <p:spPr>
          <a:xfrm>
            <a:off x="4539555" y="586427"/>
            <a:ext cx="312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点击开始按钮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9C80B38-5A4E-4E61-B6F4-78F335BD216D}"/>
              </a:ext>
            </a:extLst>
          </p:cNvPr>
          <p:cNvSpPr txBox="1"/>
          <p:nvPr/>
        </p:nvSpPr>
        <p:spPr>
          <a:xfrm>
            <a:off x="4547008" y="1144559"/>
            <a:ext cx="312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显示圆图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D00E513-85B3-453D-B59B-F984A6F89065}"/>
              </a:ext>
            </a:extLst>
          </p:cNvPr>
          <p:cNvSpPr txBox="1"/>
          <p:nvPr/>
        </p:nvSpPr>
        <p:spPr>
          <a:xfrm>
            <a:off x="2531576" y="1903863"/>
            <a:ext cx="7195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输入负载阻抗、线长、特征阻抗，点击运行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612152E-6778-49C4-912A-9789B6B64270}"/>
              </a:ext>
            </a:extLst>
          </p:cNvPr>
          <p:cNvSpPr txBox="1"/>
          <p:nvPr/>
        </p:nvSpPr>
        <p:spPr>
          <a:xfrm>
            <a:off x="2636082" y="2402293"/>
            <a:ext cx="6992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输出阻抗导纳、</a:t>
            </a:r>
            <a:r>
              <a:rPr lang="en-US" altLang="zh-CN" sz="2400" dirty="0">
                <a:solidFill>
                  <a:schemeClr val="bg1"/>
                </a:solidFill>
              </a:rPr>
              <a:t>SWR</a:t>
            </a:r>
            <a:r>
              <a:rPr lang="zh-CN" altLang="en-US" sz="2400" dirty="0">
                <a:solidFill>
                  <a:schemeClr val="bg1"/>
                </a:solidFill>
              </a:rPr>
              <a:t>、反射系数，绘制动画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AAFE90C-D61D-4149-A83F-C5A80D82FFC4}"/>
              </a:ext>
            </a:extLst>
          </p:cNvPr>
          <p:cNvSpPr txBox="1"/>
          <p:nvPr/>
        </p:nvSpPr>
        <p:spPr>
          <a:xfrm>
            <a:off x="2612917" y="3229941"/>
            <a:ext cx="7032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重新输入负载阻抗、线长、特征阻抗，点击运行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03FE53E-1B1A-45B9-BBD4-FD397CC89A57}"/>
              </a:ext>
            </a:extLst>
          </p:cNvPr>
          <p:cNvSpPr txBox="1"/>
          <p:nvPr/>
        </p:nvSpPr>
        <p:spPr>
          <a:xfrm>
            <a:off x="2612916" y="3670066"/>
            <a:ext cx="7032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保留上一步动画痕迹，绘制新的动画，输出结果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E26675D-9F9F-4C7E-AAE8-BAE29DF3A7EA}"/>
              </a:ext>
            </a:extLst>
          </p:cNvPr>
          <p:cNvSpPr txBox="1"/>
          <p:nvPr/>
        </p:nvSpPr>
        <p:spPr>
          <a:xfrm>
            <a:off x="2595504" y="4391960"/>
            <a:ext cx="7032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清空任一项输入并点击空白处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1EE5AAC-9BD6-4A11-AC9A-FD607943BD3B}"/>
              </a:ext>
            </a:extLst>
          </p:cNvPr>
          <p:cNvSpPr txBox="1"/>
          <p:nvPr/>
        </p:nvSpPr>
        <p:spPr>
          <a:xfrm>
            <a:off x="2578091" y="4836545"/>
            <a:ext cx="7032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弹出报错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87C7595-78FE-4A0F-B448-6D12E07FC546}"/>
              </a:ext>
            </a:extLst>
          </p:cNvPr>
          <p:cNvSpPr txBox="1"/>
          <p:nvPr/>
        </p:nvSpPr>
        <p:spPr>
          <a:xfrm>
            <a:off x="2588734" y="5575521"/>
            <a:ext cx="7032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点击清空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C321F74-4D25-475E-8FE3-310E04CC7C6E}"/>
              </a:ext>
            </a:extLst>
          </p:cNvPr>
          <p:cNvSpPr txBox="1"/>
          <p:nvPr/>
        </p:nvSpPr>
        <p:spPr>
          <a:xfrm>
            <a:off x="2694255" y="6121022"/>
            <a:ext cx="7032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清空图像、数据</a:t>
            </a:r>
          </a:p>
        </p:txBody>
      </p:sp>
    </p:spTree>
    <p:extLst>
      <p:ext uri="{BB962C8B-B14F-4D97-AF65-F5344CB8AC3E}">
        <p14:creationId xmlns:p14="http://schemas.microsoft.com/office/powerpoint/2010/main" val="426017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2视频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58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30ECF7"/>
      </a:accent1>
      <a:accent2>
        <a:srgbClr val="5699FF"/>
      </a:accent2>
      <a:accent3>
        <a:srgbClr val="7054E7"/>
      </a:accent3>
      <a:accent4>
        <a:srgbClr val="D4208C"/>
      </a:accent4>
      <a:accent5>
        <a:srgbClr val="30ECF7"/>
      </a:accent5>
      <a:accent6>
        <a:srgbClr val="5699FF"/>
      </a:accent6>
      <a:hlink>
        <a:srgbClr val="FFFFFF"/>
      </a:hlink>
      <a:folHlink>
        <a:srgbClr val="595959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_7b1dac89e7d195523061f1c0316ecb71>
  <_7b1dac89e7d195523061f1c0316ecb71 xmlns="">e7d195523061f1c0c2b73831c94a3edc981f60e396d3e182073EE1468018468A7F192AE5E5CD515B6C3125F8AF6E4EE646174E8CF0B46FD19828DCE8CDA3B3A044A74F0E769C5FA8CB87AB6FC303C8BA3785FAC64AF5424764E128FECAE4CC72F643987EA885AF73AD35CD2868BF23339110D8AF11238CB92518355208A539B67347B90D88B9CFE4DCD26C8CC0EB789E</_7b1dac89e7d195523061f1c0316ecb71>
</e7d195523061f1c0>
</file>

<file path=customXml/itemProps1.xml><?xml version="1.0" encoding="utf-8"?>
<ds:datastoreItem xmlns:ds="http://schemas.openxmlformats.org/officeDocument/2006/customXml" ds:itemID="{16399204-7EBB-47EB-AB7A-B6D639EE236A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1025</Words>
  <Application>Microsoft Office PowerPoint</Application>
  <PresentationFormat>Widescreen</PresentationFormat>
  <Paragraphs>113</Paragraphs>
  <Slides>17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773-CAI978</vt:lpstr>
      <vt:lpstr>等线</vt:lpstr>
      <vt:lpstr>等线 Light</vt:lpstr>
      <vt:lpstr>Gill Sans</vt:lpstr>
      <vt:lpstr>张海山锐线体简</vt:lpstr>
      <vt:lpstr>Arial</vt:lpstr>
      <vt:lpstr>Segoe UI</vt:lpstr>
      <vt:lpstr>Segoe UI Light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12视频</dc:title>
  <dc:creator>©PPTSTORE</dc:creator>
  <dc:description>©PPTSTORE 版权所有</dc:description>
  <cp:lastModifiedBy>Pinto Aurio</cp:lastModifiedBy>
  <cp:revision>68</cp:revision>
  <dcterms:created xsi:type="dcterms:W3CDTF">2018-10-13T06:12:34Z</dcterms:created>
  <dcterms:modified xsi:type="dcterms:W3CDTF">2019-04-24T04:43:36Z</dcterms:modified>
</cp:coreProperties>
</file>